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4" r:id="rId3"/>
    <p:sldId id="285" r:id="rId4"/>
    <p:sldId id="286" r:id="rId5"/>
    <p:sldId id="287" r:id="rId6"/>
    <p:sldId id="290" r:id="rId7"/>
    <p:sldId id="288" r:id="rId8"/>
    <p:sldId id="289" r:id="rId9"/>
    <p:sldId id="280" r:id="rId10"/>
    <p:sldId id="283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6633"/>
    <a:srgbClr val="FF9B9B"/>
    <a:srgbClr val="009900"/>
    <a:srgbClr val="FF2F2F"/>
    <a:srgbClr val="00CC00"/>
    <a:srgbClr val="FF6565"/>
    <a:srgbClr val="FF000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599" autoAdjust="0"/>
  </p:normalViewPr>
  <p:slideViewPr>
    <p:cSldViewPr snapToGrid="0">
      <p:cViewPr varScale="1">
        <p:scale>
          <a:sx n="97" d="100"/>
          <a:sy n="97" d="100"/>
        </p:scale>
        <p:origin x="9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18DA97-43C0-4C6B-B418-6119982DF2A5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E17135-2CE5-4584-B588-8FACA1DD6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1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17135-2CE5-4584-B588-8FACA1DD6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65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17135-2CE5-4584-B588-8FACA1DD6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94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17135-2CE5-4584-B588-8FACA1DD6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79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17135-2CE5-4584-B588-8FACA1DD6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8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17135-2CE5-4584-B588-8FACA1DD6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2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17135-2CE5-4584-B588-8FACA1DD6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72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17135-2CE5-4584-B588-8FACA1DD6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13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17135-2CE5-4584-B588-8FACA1DD6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21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17135-2CE5-4584-B588-8FACA1DD6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8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15D5-616C-494B-8622-65D669CD8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34613-81C4-4734-AEAC-992EB9DCB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F8296-926D-4A07-B325-19CD732F0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B9F-C286-4C0B-A993-79EEE13A4097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58591-4EFD-4FF6-A892-C6078C97F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022B0-2871-409C-A6F8-1DAB6A76F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FEB0-2F7F-4043-A61A-20BDAF670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9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062A6-F99B-4130-B6BE-F48EEE1C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825855-9E1D-470C-A2E8-33E861110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4439A-52D9-4AE6-A7D5-F05214B5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B9F-C286-4C0B-A993-79EEE13A4097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B3F0A-8D8A-4B74-AED5-CD70481D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EBE52-2C21-4B80-8E52-10794AB4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FEB0-2F7F-4043-A61A-20BDAF670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3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D78BDA-EFF6-4886-8910-58AA5558D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5CDB4-E54D-4E37-80ED-2CC8B9A80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A4900-EDC6-4CDA-8A52-DA4C668A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B9F-C286-4C0B-A993-79EEE13A4097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66DEC-8CB3-424B-A145-589348FE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7F2A4-DA14-4B05-93DF-87AA7B18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FEB0-2F7F-4043-A61A-20BDAF670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8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83F94-45B8-4E20-BC71-00818F3D1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EC653-7FCA-484B-A301-008AE56B9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D8301-2C28-4AE4-BFFF-324E655B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B9F-C286-4C0B-A993-79EEE13A4097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9672F-C0C8-49A0-8F16-16BA7E094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FCDD8-712F-4457-A85B-BF364E999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FEB0-2F7F-4043-A61A-20BDAF670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16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B3EA2-40D6-4FC4-B7D3-AE70E1FE9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3FBB0-0D9A-40E3-B370-72BC2DE3A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FF3CF-840B-45A5-B3F6-94D2F5929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B9F-C286-4C0B-A993-79EEE13A4097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0C088-AEA2-42EF-8E02-348D5606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02DFA-BF4F-4F40-AC05-F07BFCFF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FEB0-2F7F-4043-A61A-20BDAF670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6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3B65E-2F6D-458F-ACEA-8264AEA03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5BDC7-51F3-4841-A41B-41A0E0B48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7F102-4D04-4A83-A0CA-9D70C08E0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C7F50-2D22-4781-A27C-3AF8CA7D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B9F-C286-4C0B-A993-79EEE13A4097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31983-C5A0-4D56-A1D6-CE1D55C2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5B028-9D26-4585-A253-AF3AD4DF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FEB0-2F7F-4043-A61A-20BDAF670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7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29B70-5130-4144-9A49-9E2ACA59B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2FB58-1602-4CD5-AD83-A8379CECE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8FB32-7C2E-4563-B80D-3B8A9FD70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6BDCF-EABD-436C-8870-13F0D09F5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6CEB4-8D6B-4054-BE27-71AB4C876D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DAA8E-4A87-41C2-8D20-3E6C3FB2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B9F-C286-4C0B-A993-79EEE13A4097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5D3CFC-3E99-405C-80F9-C41D2677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93E7E-AB63-4A0B-88AF-D0234509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FEB0-2F7F-4043-A61A-20BDAF670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7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385E-94D2-46F4-8C9D-F8B0A5FA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DE90AC-47CA-4A3A-8EC0-E5DAC7C9C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B9F-C286-4C0B-A993-79EEE13A4097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E5F23-ABD1-4466-AA7E-2C080546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1D972-C0C2-455F-A790-E0F83C16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FEB0-2F7F-4043-A61A-20BDAF670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9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6EFA04-0760-4A7A-A9A8-0C060213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B9F-C286-4C0B-A993-79EEE13A4097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04252-808A-4E96-B521-8F00E0A7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21507-E221-4FDB-9D27-E1D7375D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FEB0-2F7F-4043-A61A-20BDAF670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6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2118-5106-4A73-A8F1-C5E0B0A29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429C8-3E1D-4ED5-94DD-62AC4A76E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7E5E4-EC94-4FBC-965D-EE2B037AE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DEF15-88DE-44C8-B0EB-EE9BFA2D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B9F-C286-4C0B-A993-79EEE13A4097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067AC-39A9-4C76-84BC-A9619100A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D4010-EC85-42A1-9515-AF39576E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FEB0-2F7F-4043-A61A-20BDAF670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9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5F2E6-9135-49FE-B85F-DF726C2F4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6932D0-B919-452C-B69C-0B5DE62B2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4BD82-ED1E-4F46-9179-4FB2C42EE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74442-4637-451C-826B-888249F36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B9F-C286-4C0B-A993-79EEE13A4097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BF9DF-7854-40EE-8852-5E2383D5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720EC-5C82-44FF-BD0B-99C96339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FEB0-2F7F-4043-A61A-20BDAF670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8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61000">
              <a:srgbClr val="003366"/>
            </a:gs>
            <a:gs pos="100000">
              <a:srgbClr val="999999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58FB23-20D3-44D5-AB9B-F670D43A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5453D-24DF-40D7-A131-063119714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793DD-DE8A-4386-84F0-48AF10495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E6B9F-C286-4C0B-A993-79EEE13A4097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D0F6A-55DC-46DB-861A-9FD048348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20F1A-00FB-47C5-A777-FBD008F41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CFEB0-2F7F-4043-A61A-20BDAF670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1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550B83-A495-4DA1-A59A-BA0037F5E70F}"/>
              </a:ext>
            </a:extLst>
          </p:cNvPr>
          <p:cNvSpPr/>
          <p:nvPr/>
        </p:nvSpPr>
        <p:spPr>
          <a:xfrm>
            <a:off x="3561" y="5488294"/>
            <a:ext cx="3238564" cy="1371600"/>
          </a:xfrm>
          <a:prstGeom prst="rect">
            <a:avLst/>
          </a:prstGeom>
          <a:solidFill>
            <a:srgbClr val="FF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7747BD-C904-493C-BC8F-307E49840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76" y="507985"/>
            <a:ext cx="5310974" cy="9612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450CAC-4A5E-46DB-8C03-5488986C3CBD}"/>
              </a:ext>
            </a:extLst>
          </p:cNvPr>
          <p:cNvSpPr/>
          <p:nvPr/>
        </p:nvSpPr>
        <p:spPr bwMode="ltGray">
          <a:xfrm>
            <a:off x="3242125" y="5488294"/>
            <a:ext cx="8968085" cy="1371600"/>
          </a:xfrm>
          <a:prstGeom prst="rect">
            <a:avLst/>
          </a:prstGeom>
          <a:gradFill>
            <a:gsLst>
              <a:gs pos="33000">
                <a:srgbClr val="999999"/>
              </a:gs>
              <a:gs pos="100000">
                <a:schemeClr val="bg1"/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7C47F1-A4F9-4B4A-8AB7-85C6B84B6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329" y="5876855"/>
            <a:ext cx="7761122" cy="55802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BFAAE3-7114-5C7F-5DEB-DA70B7352A9D}"/>
              </a:ext>
            </a:extLst>
          </p:cNvPr>
          <p:cNvSpPr/>
          <p:nvPr/>
        </p:nvSpPr>
        <p:spPr>
          <a:xfrm>
            <a:off x="-762357" y="1793961"/>
            <a:ext cx="12062644" cy="13716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3B5D6-591B-7325-5AFA-6A0E0E49824A}"/>
              </a:ext>
            </a:extLst>
          </p:cNvPr>
          <p:cNvSpPr txBox="1"/>
          <p:nvPr/>
        </p:nvSpPr>
        <p:spPr>
          <a:xfrm>
            <a:off x="281706" y="1971929"/>
            <a:ext cx="11018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latin typeface="Bureau Eagle FB Book" panose="02000503030000020004" pitchFamily="50" charset="0"/>
              </a:rPr>
              <a:t>City of Ottawa - New Fox River (2</a:t>
            </a:r>
            <a:r>
              <a:rPr lang="en-US" sz="3000" baseline="30000" dirty="0">
                <a:latin typeface="Bureau Eagle FB Book" panose="02000503030000020004" pitchFamily="50" charset="0"/>
              </a:rPr>
              <a:t>nd</a:t>
            </a:r>
            <a:r>
              <a:rPr lang="en-US" sz="3000" dirty="0">
                <a:latin typeface="Bureau Eagle FB Book" panose="02000503030000020004" pitchFamily="50" charset="0"/>
              </a:rPr>
              <a:t>) Wastewater Treatment Plant, Pump Station, Sewers, and Forcemain (FGA#21-611)</a:t>
            </a:r>
          </a:p>
        </p:txBody>
      </p:sp>
      <p:pic>
        <p:nvPicPr>
          <p:cNvPr id="1026" name="Picture 2" descr="City of Ottawa">
            <a:extLst>
              <a:ext uri="{FF2B5EF4-FFF2-40B4-BE49-F238E27FC236}">
                <a16:creationId xmlns:a16="http://schemas.microsoft.com/office/drawing/2014/main" id="{22A8B46D-EC90-E440-6A4A-90007E4FE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63" y="507985"/>
            <a:ext cx="4428047" cy="96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7DFAAF-BFEC-5C56-7788-0438975DDE60}"/>
              </a:ext>
            </a:extLst>
          </p:cNvPr>
          <p:cNvSpPr/>
          <p:nvPr/>
        </p:nvSpPr>
        <p:spPr>
          <a:xfrm>
            <a:off x="-762357" y="3331178"/>
            <a:ext cx="12062644" cy="94533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4C7DE9-DA9E-11FC-9168-56A021404973}"/>
              </a:ext>
            </a:extLst>
          </p:cNvPr>
          <p:cNvSpPr txBox="1"/>
          <p:nvPr/>
        </p:nvSpPr>
        <p:spPr>
          <a:xfrm>
            <a:off x="176055" y="3491492"/>
            <a:ext cx="11229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Bureau Eagle FB Book" panose="02000503030000020004" pitchFamily="50" charset="0"/>
              </a:rPr>
              <a:t>IEPA Preliminary Environmental Impacts Determination (PEID) Public Meeting (IEPA#L17-6297) - July 18, 2023 @ 5:30 pm, Ottawa City Hall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E2991E9-2A2F-716A-AD2A-4F954C2CDA98}"/>
              </a:ext>
            </a:extLst>
          </p:cNvPr>
          <p:cNvSpPr/>
          <p:nvPr/>
        </p:nvSpPr>
        <p:spPr>
          <a:xfrm>
            <a:off x="-659834" y="4359692"/>
            <a:ext cx="4990765" cy="105545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3AD1D5-0B74-0D67-EF75-6C632F847F4E}"/>
              </a:ext>
            </a:extLst>
          </p:cNvPr>
          <p:cNvSpPr txBox="1"/>
          <p:nvPr/>
        </p:nvSpPr>
        <p:spPr>
          <a:xfrm>
            <a:off x="148776" y="4374501"/>
            <a:ext cx="4068661" cy="107721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>
                <a:solidFill>
                  <a:schemeClr val="bg1"/>
                </a:solidFill>
                <a:effectLst>
                  <a:outerShdw blurRad="152400" dist="88900" sx="102000" sy="102000" algn="ctr" rotWithShape="0">
                    <a:prstClr val="black">
                      <a:alpha val="56000"/>
                    </a:prstClr>
                  </a:outerShdw>
                </a:effectLst>
              </a:defRPr>
            </a:lvl1pPr>
          </a:lstStyle>
          <a:p>
            <a:pPr algn="l"/>
            <a:r>
              <a:rPr lang="en-US" sz="1600" i="1" u="sng" dirty="0">
                <a:solidFill>
                  <a:schemeClr val="tx1"/>
                </a:solidFill>
              </a:rPr>
              <a:t>Presenter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Narendra Patel, PE, PMP®, Project Manager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</a:rPr>
              <a:t>Illinois PE#062-60002, PMP#3363551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</a:rPr>
              <a:t>Fehr Graham – Champaign, Illinois </a:t>
            </a:r>
          </a:p>
        </p:txBody>
      </p:sp>
    </p:spTree>
    <p:extLst>
      <p:ext uri="{BB962C8B-B14F-4D97-AF65-F5344CB8AC3E}">
        <p14:creationId xmlns:p14="http://schemas.microsoft.com/office/powerpoint/2010/main" val="1449338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7CA5898-D4D3-5B24-1340-C5D5BC575B23}"/>
              </a:ext>
            </a:extLst>
          </p:cNvPr>
          <p:cNvSpPr/>
          <p:nvPr/>
        </p:nvSpPr>
        <p:spPr>
          <a:xfrm>
            <a:off x="501734" y="2045473"/>
            <a:ext cx="6649528" cy="707886"/>
          </a:xfrm>
          <a:custGeom>
            <a:avLst/>
            <a:gdLst>
              <a:gd name="connsiteX0" fmla="*/ 0 w 2018806"/>
              <a:gd name="connsiteY0" fmla="*/ 0 h 1327784"/>
              <a:gd name="connsiteX1" fmla="*/ 2018806 w 2018806"/>
              <a:gd name="connsiteY1" fmla="*/ 0 h 1327784"/>
              <a:gd name="connsiteX2" fmla="*/ 2018806 w 2018806"/>
              <a:gd name="connsiteY2" fmla="*/ 1327784 h 1327784"/>
              <a:gd name="connsiteX3" fmla="*/ 0 w 2018806"/>
              <a:gd name="connsiteY3" fmla="*/ 1327784 h 1327784"/>
              <a:gd name="connsiteX4" fmla="*/ 0 w 2018806"/>
              <a:gd name="connsiteY4" fmla="*/ 0 h 132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806" h="1327784">
                <a:moveTo>
                  <a:pt x="0" y="0"/>
                </a:moveTo>
                <a:lnTo>
                  <a:pt x="2018806" y="0"/>
                </a:lnTo>
                <a:lnTo>
                  <a:pt x="2018806" y="1327784"/>
                </a:lnTo>
                <a:lnTo>
                  <a:pt x="0" y="1327784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dirty="0">
                <a:effectLst>
                  <a:outerShdw blurRad="152400" dist="88900" sx="102000" sy="102000" algn="ctr" rotWithShape="0">
                    <a:prstClr val="black">
                      <a:alpha val="56000"/>
                    </a:prstClr>
                  </a:outerShdw>
                </a:effectLst>
              </a:rPr>
              <a:t>Questions / Comments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836372-D67D-1216-94FA-B7C22EB47B63}"/>
              </a:ext>
            </a:extLst>
          </p:cNvPr>
          <p:cNvSpPr/>
          <p:nvPr/>
        </p:nvSpPr>
        <p:spPr>
          <a:xfrm>
            <a:off x="3561" y="5488294"/>
            <a:ext cx="3238564" cy="1371600"/>
          </a:xfrm>
          <a:prstGeom prst="rect">
            <a:avLst/>
          </a:prstGeom>
          <a:solidFill>
            <a:srgbClr val="FF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0F84DC-AF35-13F7-83DE-89A866046824}"/>
              </a:ext>
            </a:extLst>
          </p:cNvPr>
          <p:cNvSpPr/>
          <p:nvPr/>
        </p:nvSpPr>
        <p:spPr bwMode="ltGray">
          <a:xfrm>
            <a:off x="3242125" y="5488294"/>
            <a:ext cx="8968085" cy="1371600"/>
          </a:xfrm>
          <a:prstGeom prst="rect">
            <a:avLst/>
          </a:prstGeom>
          <a:gradFill>
            <a:gsLst>
              <a:gs pos="33000">
                <a:srgbClr val="999999"/>
              </a:gs>
              <a:gs pos="100000">
                <a:schemeClr val="bg1"/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BA2B69-E46A-6516-F0BD-9EFDF79E5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329" y="5876855"/>
            <a:ext cx="7761122" cy="5580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5E2093-C1F1-5F36-617E-CC6BCC8CD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76" y="507985"/>
            <a:ext cx="5310974" cy="961286"/>
          </a:xfrm>
          <a:prstGeom prst="rect">
            <a:avLst/>
          </a:prstGeom>
        </p:spPr>
      </p:pic>
      <p:pic>
        <p:nvPicPr>
          <p:cNvPr id="14" name="Picture 2" descr="City of Ottawa">
            <a:extLst>
              <a:ext uri="{FF2B5EF4-FFF2-40B4-BE49-F238E27FC236}">
                <a16:creationId xmlns:a16="http://schemas.microsoft.com/office/drawing/2014/main" id="{47953E39-70D0-B995-ED94-E0A6B4E8E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63" y="507985"/>
            <a:ext cx="4428047" cy="96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2022 Zoning Board of Appeals Videos">
            <a:extLst>
              <a:ext uri="{FF2B5EF4-FFF2-40B4-BE49-F238E27FC236}">
                <a16:creationId xmlns:a16="http://schemas.microsoft.com/office/drawing/2014/main" id="{FE131AF2-4852-B362-89F0-8FAD9A3E1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7" t="9375" r="18750" b="8751"/>
          <a:stretch/>
        </p:blipFill>
        <p:spPr bwMode="auto">
          <a:xfrm>
            <a:off x="7908699" y="2524430"/>
            <a:ext cx="2137574" cy="210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FAF78D-BEAE-71E4-8586-FEE17BD0371B}"/>
              </a:ext>
            </a:extLst>
          </p:cNvPr>
          <p:cNvSpPr/>
          <p:nvPr/>
        </p:nvSpPr>
        <p:spPr>
          <a:xfrm>
            <a:off x="-790574" y="3282344"/>
            <a:ext cx="7362824" cy="206642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3BDEB-6EF6-0AD2-BB00-FA05DC17BCAB}"/>
              </a:ext>
            </a:extLst>
          </p:cNvPr>
          <p:cNvSpPr txBox="1"/>
          <p:nvPr/>
        </p:nvSpPr>
        <p:spPr>
          <a:xfrm>
            <a:off x="258547" y="3429000"/>
            <a:ext cx="3700727" cy="230832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>
                <a:solidFill>
                  <a:schemeClr val="bg1"/>
                </a:solidFill>
                <a:effectLst>
                  <a:outerShdw blurRad="152400" dist="88900" sx="102000" sy="102000" algn="ctr" rotWithShape="0">
                    <a:prstClr val="black">
                      <a:alpha val="56000"/>
                    </a:prstClr>
                  </a:outerShdw>
                </a:effectLst>
              </a:defRPr>
            </a:lvl1pPr>
          </a:lstStyle>
          <a:p>
            <a:pPr algn="l"/>
            <a:r>
              <a:rPr lang="en-US" sz="1600" i="1" u="sng" dirty="0">
                <a:solidFill>
                  <a:schemeClr val="tx1"/>
                </a:solidFill>
                <a:effectLst/>
              </a:rPr>
              <a:t>Written comments may be submitted to</a:t>
            </a:r>
            <a:r>
              <a:rPr lang="en-US" sz="1600" dirty="0">
                <a:solidFill>
                  <a:schemeClr val="tx1"/>
                </a:solidFill>
                <a:effectLst/>
              </a:rPr>
              <a:t>:</a:t>
            </a:r>
          </a:p>
          <a:p>
            <a:pPr algn="l"/>
            <a:endParaRPr lang="en-US" sz="1600" u="sng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1600" u="sng" dirty="0">
                <a:solidFill>
                  <a:schemeClr val="tx1"/>
                </a:solidFill>
                <a:effectLst/>
              </a:rPr>
              <a:t>Loan Applicant</a:t>
            </a:r>
            <a:endParaRPr lang="en-US" sz="16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effectLst/>
              </a:rPr>
              <a:t>Shelly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Munks</a:t>
            </a:r>
            <a:r>
              <a:rPr lang="en-US" sz="1600" dirty="0">
                <a:solidFill>
                  <a:schemeClr val="tx1"/>
                </a:solidFill>
                <a:effectLst/>
              </a:rPr>
              <a:t>, City Clerk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effectLst/>
              </a:rPr>
              <a:t>City of Ottawa 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effectLst/>
              </a:rPr>
              <a:t>301 W. Madison St. 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effectLst/>
              </a:rPr>
              <a:t>Ottawa, IL 61350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C56C8-D754-9FA8-A354-13C5237DE4BC}"/>
              </a:ext>
            </a:extLst>
          </p:cNvPr>
          <p:cNvSpPr txBox="1"/>
          <p:nvPr/>
        </p:nvSpPr>
        <p:spPr>
          <a:xfrm>
            <a:off x="3078563" y="3675221"/>
            <a:ext cx="3232275" cy="206210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>
                <a:solidFill>
                  <a:schemeClr val="bg1"/>
                </a:solidFill>
                <a:effectLst>
                  <a:outerShdw blurRad="152400" dist="88900" sx="102000" sy="102000" algn="ctr" rotWithShape="0">
                    <a:prstClr val="black">
                      <a:alpha val="56000"/>
                    </a:prstClr>
                  </a:outerShdw>
                </a:effectLst>
              </a:defRPr>
            </a:lvl1pPr>
          </a:lstStyle>
          <a:p>
            <a:pPr algn="l"/>
            <a:endParaRPr lang="en-US" sz="1600" u="sng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1600" u="sng" dirty="0">
                <a:solidFill>
                  <a:schemeClr val="tx1"/>
                </a:solidFill>
                <a:effectLst/>
              </a:rPr>
              <a:t>IEPA Project Contact</a:t>
            </a:r>
            <a:endParaRPr lang="en-US" sz="16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effectLst/>
              </a:rPr>
              <a:t>Jillian Fowler, IFAS Project Manager 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effectLst/>
              </a:rPr>
              <a:t>Illinois EPA, BOW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effectLst/>
              </a:rPr>
              <a:t>1021 N. Grand Avenue East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effectLst/>
              </a:rPr>
              <a:t>Springfield, IL 62794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3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32D7AD-CCD3-4AF0-AB32-C1CCFDBC63E8}"/>
              </a:ext>
            </a:extLst>
          </p:cNvPr>
          <p:cNvSpPr/>
          <p:nvPr/>
        </p:nvSpPr>
        <p:spPr bwMode="ltGray">
          <a:xfrm>
            <a:off x="3220739" y="0"/>
            <a:ext cx="8968085" cy="1660332"/>
          </a:xfrm>
          <a:prstGeom prst="rect">
            <a:avLst/>
          </a:prstGeom>
          <a:gradFill>
            <a:gsLst>
              <a:gs pos="33000">
                <a:srgbClr val="999999"/>
              </a:gs>
              <a:gs pos="100000">
                <a:schemeClr val="bg1"/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65B3D6-0CDA-4414-A656-B9003F967BCF}"/>
              </a:ext>
            </a:extLst>
          </p:cNvPr>
          <p:cNvSpPr/>
          <p:nvPr/>
        </p:nvSpPr>
        <p:spPr>
          <a:xfrm>
            <a:off x="0" y="0"/>
            <a:ext cx="3220739" cy="1660332"/>
          </a:xfrm>
          <a:prstGeom prst="rect">
            <a:avLst/>
          </a:prstGeom>
          <a:solidFill>
            <a:srgbClr val="FF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33C10-D925-47B6-8992-6AA7DA9FA609}"/>
              </a:ext>
            </a:extLst>
          </p:cNvPr>
          <p:cNvSpPr/>
          <p:nvPr/>
        </p:nvSpPr>
        <p:spPr>
          <a:xfrm>
            <a:off x="0" y="1384244"/>
            <a:ext cx="12192000" cy="275942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BFE28-F109-5EBB-A0C4-8A3FDA3218DE}"/>
              </a:ext>
            </a:extLst>
          </p:cNvPr>
          <p:cNvSpPr txBox="1"/>
          <p:nvPr/>
        </p:nvSpPr>
        <p:spPr>
          <a:xfrm>
            <a:off x="3227090" y="397101"/>
            <a:ext cx="896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0">
                <a:solidFill>
                  <a:schemeClr val="bg1"/>
                </a:solidFill>
                <a:latin typeface="Bureau Eagle FB Book" panose="02000503030000020004" pitchFamily="50" charset="0"/>
              </a:defRPr>
            </a:lvl1pPr>
          </a:lstStyle>
          <a:p>
            <a:r>
              <a:rPr lang="en-US" dirty="0">
                <a:solidFill>
                  <a:srgbClr val="003366"/>
                </a:solidFill>
              </a:rPr>
              <a:t>Key Highlights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289B06F-CBDA-DE6E-BADB-3F6D5093AB49}"/>
              </a:ext>
            </a:extLst>
          </p:cNvPr>
          <p:cNvSpPr/>
          <p:nvPr/>
        </p:nvSpPr>
        <p:spPr>
          <a:xfrm>
            <a:off x="-876300" y="1779581"/>
            <a:ext cx="11934825" cy="501772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5B9919-AE4B-3991-6359-2C6DA69514F6}"/>
              </a:ext>
            </a:extLst>
          </p:cNvPr>
          <p:cNvSpPr txBox="1"/>
          <p:nvPr/>
        </p:nvSpPr>
        <p:spPr>
          <a:xfrm>
            <a:off x="524519" y="1960702"/>
            <a:ext cx="10400656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 dirty="0"/>
              <a:t>NPDES permitting and Engineering Report (January 2022)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 dirty="0"/>
              <a:t>IEPA Facility Planning Report (August 2022) – Planning highlights and new WWTP process flow diagram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NPDES permitting status (March 2023 – June 2023)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300" b="1" dirty="0"/>
              <a:t>Fox River Study Group engagement and support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300" b="1" dirty="0"/>
              <a:t>IEPA’s 10-day internal review draft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300" b="1" dirty="0"/>
              <a:t>IEPA’s 30-day public notice public comment copy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300" b="1" dirty="0"/>
              <a:t>Final NPDES permit status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 dirty="0"/>
              <a:t>IEPA Facility Planning – Preliminary Environmental Impact Determination (PEID) approval summary (May 2023)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 dirty="0"/>
              <a:t>Planned schedule and next steps into project…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Questions/Comments</a:t>
            </a:r>
          </a:p>
          <a:p>
            <a:endParaRPr lang="en-US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4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32D7AD-CCD3-4AF0-AB32-C1CCFDBC63E8}"/>
              </a:ext>
            </a:extLst>
          </p:cNvPr>
          <p:cNvSpPr/>
          <p:nvPr/>
        </p:nvSpPr>
        <p:spPr bwMode="ltGray">
          <a:xfrm>
            <a:off x="3220739" y="0"/>
            <a:ext cx="8968085" cy="1660332"/>
          </a:xfrm>
          <a:prstGeom prst="rect">
            <a:avLst/>
          </a:prstGeom>
          <a:gradFill>
            <a:gsLst>
              <a:gs pos="33000">
                <a:srgbClr val="999999"/>
              </a:gs>
              <a:gs pos="100000">
                <a:schemeClr val="bg1"/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65B3D6-0CDA-4414-A656-B9003F967BCF}"/>
              </a:ext>
            </a:extLst>
          </p:cNvPr>
          <p:cNvSpPr/>
          <p:nvPr/>
        </p:nvSpPr>
        <p:spPr>
          <a:xfrm>
            <a:off x="0" y="0"/>
            <a:ext cx="3220739" cy="1660332"/>
          </a:xfrm>
          <a:prstGeom prst="rect">
            <a:avLst/>
          </a:prstGeom>
          <a:solidFill>
            <a:srgbClr val="FF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33C10-D925-47B6-8992-6AA7DA9FA609}"/>
              </a:ext>
            </a:extLst>
          </p:cNvPr>
          <p:cNvSpPr/>
          <p:nvPr/>
        </p:nvSpPr>
        <p:spPr>
          <a:xfrm>
            <a:off x="0" y="1384244"/>
            <a:ext cx="12192000" cy="275942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BFE28-F109-5EBB-A0C4-8A3FDA3218DE}"/>
              </a:ext>
            </a:extLst>
          </p:cNvPr>
          <p:cNvSpPr txBox="1"/>
          <p:nvPr/>
        </p:nvSpPr>
        <p:spPr>
          <a:xfrm>
            <a:off x="3217562" y="399735"/>
            <a:ext cx="8974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0">
                <a:solidFill>
                  <a:schemeClr val="bg1"/>
                </a:solidFill>
                <a:latin typeface="Bureau Eagle FB Book" panose="02000503030000020004" pitchFamily="50" charset="0"/>
              </a:defRPr>
            </a:lvl1pPr>
          </a:lstStyle>
          <a:p>
            <a:r>
              <a:rPr lang="en-US" dirty="0">
                <a:solidFill>
                  <a:srgbClr val="003366"/>
                </a:solidFill>
              </a:rPr>
              <a:t>NPDES Permitting &amp; Engineering Report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371695-EC8F-8B6A-8C85-004093782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59" y="1796582"/>
            <a:ext cx="2737048" cy="3381908"/>
          </a:xfrm>
          <a:prstGeom prst="rect">
            <a:avLst/>
          </a:prstGeom>
          <a:ln>
            <a:solidFill>
              <a:srgbClr val="FF663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BA75A7-5763-8E08-DB4B-FC2419C43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21" y="1795506"/>
            <a:ext cx="3546195" cy="4112502"/>
          </a:xfrm>
          <a:prstGeom prst="rect">
            <a:avLst/>
          </a:prstGeom>
          <a:ln>
            <a:solidFill>
              <a:srgbClr val="FF663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A6F191-4DA1-9060-EC55-031F10C2A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719" y="2626908"/>
            <a:ext cx="3304686" cy="3674275"/>
          </a:xfrm>
          <a:prstGeom prst="rect">
            <a:avLst/>
          </a:prstGeom>
          <a:ln>
            <a:solidFill>
              <a:srgbClr val="FF663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9930E9-DC31-0287-056A-C50AB9A6B5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6680" y="3134878"/>
            <a:ext cx="3430761" cy="3613025"/>
          </a:xfrm>
          <a:prstGeom prst="rect">
            <a:avLst/>
          </a:prstGeom>
          <a:ln>
            <a:solidFill>
              <a:srgbClr val="FF663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8B6720-49DB-2A5C-8C9A-C758D65E7F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0489" y="2987781"/>
            <a:ext cx="2909743" cy="3198327"/>
          </a:xfrm>
          <a:prstGeom prst="rect">
            <a:avLst/>
          </a:prstGeom>
          <a:ln>
            <a:solidFill>
              <a:srgbClr val="FF663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39CDD8A-0409-F623-2BD3-3C758F6CF6FF}"/>
              </a:ext>
            </a:extLst>
          </p:cNvPr>
          <p:cNvSpPr/>
          <p:nvPr/>
        </p:nvSpPr>
        <p:spPr>
          <a:xfrm>
            <a:off x="99457" y="6243645"/>
            <a:ext cx="3467161" cy="48440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98133C-4EE6-9215-6EBC-BBF76EF5C186}"/>
              </a:ext>
            </a:extLst>
          </p:cNvPr>
          <p:cNvSpPr txBox="1"/>
          <p:nvPr/>
        </p:nvSpPr>
        <p:spPr>
          <a:xfrm>
            <a:off x="271177" y="6301183"/>
            <a:ext cx="4194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Bureau Eagle FB Book" panose="02000503030000020004" pitchFamily="50" charset="0"/>
              </a:rPr>
              <a:t>NPDES Engineering Report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605EB7-00A7-CB2D-662C-E95EE5DC15EC}"/>
              </a:ext>
            </a:extLst>
          </p:cNvPr>
          <p:cNvSpPr/>
          <p:nvPr/>
        </p:nvSpPr>
        <p:spPr>
          <a:xfrm>
            <a:off x="9268351" y="1865791"/>
            <a:ext cx="2866625" cy="54157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B7EE02-DE92-A8D1-DE29-CBFC7C4EFC4C}"/>
              </a:ext>
            </a:extLst>
          </p:cNvPr>
          <p:cNvSpPr txBox="1"/>
          <p:nvPr/>
        </p:nvSpPr>
        <p:spPr>
          <a:xfrm>
            <a:off x="9502893" y="1934144"/>
            <a:ext cx="252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Bureau Eagle FB Book" panose="02000503030000020004" pitchFamily="50" charset="0"/>
              </a:rPr>
              <a:t>NPDES Permit Forms</a:t>
            </a:r>
          </a:p>
        </p:txBody>
      </p:sp>
    </p:spTree>
    <p:extLst>
      <p:ext uri="{BB962C8B-B14F-4D97-AF65-F5344CB8AC3E}">
        <p14:creationId xmlns:p14="http://schemas.microsoft.com/office/powerpoint/2010/main" val="2077972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32D7AD-CCD3-4AF0-AB32-C1CCFDBC63E8}"/>
              </a:ext>
            </a:extLst>
          </p:cNvPr>
          <p:cNvSpPr/>
          <p:nvPr/>
        </p:nvSpPr>
        <p:spPr bwMode="ltGray">
          <a:xfrm>
            <a:off x="3220739" y="0"/>
            <a:ext cx="8968085" cy="1660332"/>
          </a:xfrm>
          <a:prstGeom prst="rect">
            <a:avLst/>
          </a:prstGeom>
          <a:gradFill>
            <a:gsLst>
              <a:gs pos="33000">
                <a:srgbClr val="999999"/>
              </a:gs>
              <a:gs pos="100000">
                <a:schemeClr val="bg1"/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65B3D6-0CDA-4414-A656-B9003F967BCF}"/>
              </a:ext>
            </a:extLst>
          </p:cNvPr>
          <p:cNvSpPr/>
          <p:nvPr/>
        </p:nvSpPr>
        <p:spPr>
          <a:xfrm>
            <a:off x="0" y="0"/>
            <a:ext cx="3220739" cy="1660332"/>
          </a:xfrm>
          <a:prstGeom prst="rect">
            <a:avLst/>
          </a:prstGeom>
          <a:solidFill>
            <a:srgbClr val="FF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33C10-D925-47B6-8992-6AA7DA9FA609}"/>
              </a:ext>
            </a:extLst>
          </p:cNvPr>
          <p:cNvSpPr/>
          <p:nvPr/>
        </p:nvSpPr>
        <p:spPr>
          <a:xfrm>
            <a:off x="0" y="1384244"/>
            <a:ext cx="12192000" cy="275942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BFE28-F109-5EBB-A0C4-8A3FDA3218DE}"/>
              </a:ext>
            </a:extLst>
          </p:cNvPr>
          <p:cNvSpPr txBox="1"/>
          <p:nvPr/>
        </p:nvSpPr>
        <p:spPr>
          <a:xfrm>
            <a:off x="3220738" y="399735"/>
            <a:ext cx="8971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0">
                <a:solidFill>
                  <a:schemeClr val="bg1"/>
                </a:solidFill>
                <a:latin typeface="Bureau Eagle FB Book" panose="02000503030000020004" pitchFamily="50" charset="0"/>
              </a:defRPr>
            </a:lvl1pPr>
          </a:lstStyle>
          <a:p>
            <a:r>
              <a:rPr lang="en-US" dirty="0">
                <a:solidFill>
                  <a:srgbClr val="003366"/>
                </a:solidFill>
              </a:rPr>
              <a:t>IEPA Facility Planning Report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39CDD8A-0409-F623-2BD3-3C758F6CF6FF}"/>
              </a:ext>
            </a:extLst>
          </p:cNvPr>
          <p:cNvSpPr/>
          <p:nvPr/>
        </p:nvSpPr>
        <p:spPr>
          <a:xfrm>
            <a:off x="57024" y="6301161"/>
            <a:ext cx="3467161" cy="48440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98133C-4EE6-9215-6EBC-BBF76EF5C186}"/>
              </a:ext>
            </a:extLst>
          </p:cNvPr>
          <p:cNvSpPr txBox="1"/>
          <p:nvPr/>
        </p:nvSpPr>
        <p:spPr>
          <a:xfrm>
            <a:off x="57024" y="6358698"/>
            <a:ext cx="4194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Bureau Eagle FB Book" panose="02000503030000020004" pitchFamily="50" charset="0"/>
              </a:rPr>
              <a:t>IEPA Facility Planning Report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605EB7-00A7-CB2D-662C-E95EE5DC15EC}"/>
              </a:ext>
            </a:extLst>
          </p:cNvPr>
          <p:cNvSpPr/>
          <p:nvPr/>
        </p:nvSpPr>
        <p:spPr>
          <a:xfrm>
            <a:off x="5971593" y="1706653"/>
            <a:ext cx="5038530" cy="50470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B7EE02-DE92-A8D1-DE29-CBFC7C4EFC4C}"/>
              </a:ext>
            </a:extLst>
          </p:cNvPr>
          <p:cNvSpPr txBox="1"/>
          <p:nvPr/>
        </p:nvSpPr>
        <p:spPr>
          <a:xfrm>
            <a:off x="6028785" y="1749478"/>
            <a:ext cx="5262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Bureau Eagle FB Book" panose="02000503030000020004" pitchFamily="50" charset="0"/>
              </a:rPr>
              <a:t>IEPA Planning Submittal Forms/Checklists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64AF21-82D6-6002-B103-1E8AC087F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4" y="1809590"/>
            <a:ext cx="2443580" cy="3238819"/>
          </a:xfrm>
          <a:prstGeom prst="rect">
            <a:avLst/>
          </a:prstGeom>
          <a:ln>
            <a:solidFill>
              <a:srgbClr val="FF6633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8C48FF-52D3-DB03-85C7-859D1F557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93" y="2804325"/>
            <a:ext cx="2607670" cy="3321885"/>
          </a:xfrm>
          <a:prstGeom prst="rect">
            <a:avLst/>
          </a:prstGeom>
          <a:ln>
            <a:solidFill>
              <a:srgbClr val="FF6633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A12C85-EFF7-D8D0-45CE-B2BB145DA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077" y="2360950"/>
            <a:ext cx="2607670" cy="3532773"/>
          </a:xfrm>
          <a:prstGeom prst="rect">
            <a:avLst/>
          </a:prstGeom>
          <a:ln>
            <a:solidFill>
              <a:srgbClr val="FF6633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3C6837-329F-0B53-7BB5-A45667A060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677" y="3272456"/>
            <a:ext cx="2761625" cy="3321885"/>
          </a:xfrm>
          <a:prstGeom prst="rect">
            <a:avLst/>
          </a:prstGeom>
          <a:ln>
            <a:solidFill>
              <a:srgbClr val="FF6633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80714A-3C6B-E53F-4FB7-AF7C966E39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065" y="2300501"/>
            <a:ext cx="2884163" cy="3750906"/>
          </a:xfrm>
          <a:prstGeom prst="rect">
            <a:avLst/>
          </a:prstGeom>
          <a:ln>
            <a:solidFill>
              <a:srgbClr val="FF6633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F542CC0-F7A0-9552-4227-8738B7FD2F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1319" y="2875955"/>
            <a:ext cx="3009814" cy="3482743"/>
          </a:xfrm>
          <a:prstGeom prst="rect">
            <a:avLst/>
          </a:prstGeom>
          <a:ln>
            <a:solidFill>
              <a:srgbClr val="FF6633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A18723-2E56-0F13-E326-CDF2EEB8F2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5323" y="3578090"/>
            <a:ext cx="2880538" cy="3149940"/>
          </a:xfrm>
          <a:prstGeom prst="rect">
            <a:avLst/>
          </a:prstGeom>
          <a:ln>
            <a:solidFill>
              <a:srgbClr val="FF6633"/>
            </a:solidFill>
          </a:ln>
        </p:spPr>
      </p:pic>
    </p:spTree>
    <p:extLst>
      <p:ext uri="{BB962C8B-B14F-4D97-AF65-F5344CB8AC3E}">
        <p14:creationId xmlns:p14="http://schemas.microsoft.com/office/powerpoint/2010/main" val="1307928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32D7AD-CCD3-4AF0-AB32-C1CCFDBC63E8}"/>
              </a:ext>
            </a:extLst>
          </p:cNvPr>
          <p:cNvSpPr/>
          <p:nvPr/>
        </p:nvSpPr>
        <p:spPr bwMode="ltGray">
          <a:xfrm>
            <a:off x="3220739" y="0"/>
            <a:ext cx="8968085" cy="1660332"/>
          </a:xfrm>
          <a:prstGeom prst="rect">
            <a:avLst/>
          </a:prstGeom>
          <a:gradFill>
            <a:gsLst>
              <a:gs pos="33000">
                <a:srgbClr val="999999"/>
              </a:gs>
              <a:gs pos="100000">
                <a:schemeClr val="bg1"/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65B3D6-0CDA-4414-A656-B9003F967BCF}"/>
              </a:ext>
            </a:extLst>
          </p:cNvPr>
          <p:cNvSpPr/>
          <p:nvPr/>
        </p:nvSpPr>
        <p:spPr>
          <a:xfrm>
            <a:off x="0" y="0"/>
            <a:ext cx="3220739" cy="1660332"/>
          </a:xfrm>
          <a:prstGeom prst="rect">
            <a:avLst/>
          </a:prstGeom>
          <a:solidFill>
            <a:srgbClr val="FF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33C10-D925-47B6-8992-6AA7DA9FA609}"/>
              </a:ext>
            </a:extLst>
          </p:cNvPr>
          <p:cNvSpPr/>
          <p:nvPr/>
        </p:nvSpPr>
        <p:spPr>
          <a:xfrm>
            <a:off x="0" y="1384244"/>
            <a:ext cx="12192000" cy="275942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D5F9C2-438A-494B-1E93-715D5373E4DB}"/>
              </a:ext>
            </a:extLst>
          </p:cNvPr>
          <p:cNvSpPr txBox="1"/>
          <p:nvPr/>
        </p:nvSpPr>
        <p:spPr>
          <a:xfrm>
            <a:off x="3227090" y="397101"/>
            <a:ext cx="896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0">
                <a:solidFill>
                  <a:schemeClr val="bg1"/>
                </a:solidFill>
                <a:latin typeface="Bureau Eagle FB Book" panose="02000503030000020004" pitchFamily="50" charset="0"/>
              </a:defRPr>
            </a:lvl1pPr>
          </a:lstStyle>
          <a:p>
            <a:r>
              <a:rPr lang="en-US" dirty="0">
                <a:solidFill>
                  <a:srgbClr val="003366"/>
                </a:solidFill>
              </a:rPr>
              <a:t>IEPA Facility Planning Highlights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87F474-6F41-B547-4095-9FFB9364767B}"/>
              </a:ext>
            </a:extLst>
          </p:cNvPr>
          <p:cNvSpPr/>
          <p:nvPr/>
        </p:nvSpPr>
        <p:spPr>
          <a:xfrm>
            <a:off x="273934" y="1757544"/>
            <a:ext cx="11771886" cy="494423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086E5-F49B-5682-6735-982615B366DD}"/>
              </a:ext>
            </a:extLst>
          </p:cNvPr>
          <p:cNvSpPr txBox="1"/>
          <p:nvPr/>
        </p:nvSpPr>
        <p:spPr>
          <a:xfrm>
            <a:off x="521947" y="1811211"/>
            <a:ext cx="4940154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General – Content listing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Executive summary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New Fox River WWTP – Plant design loading and IEPA effluent discharge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WWTP Alternatives</a:t>
            </a:r>
          </a:p>
          <a:p>
            <a:pPr marL="742950" lvl="1" indent="-285750">
              <a:buFont typeface="Bureau Eagle FB Book" panose="02000503030000020004" pitchFamily="50" charset="0"/>
              <a:buChar char="&gt;"/>
            </a:pPr>
            <a:r>
              <a:rPr lang="en-US" b="1" dirty="0"/>
              <a:t>Alt #1 – New Fox River WWTP with pump station – Forcemain with discharge to Fox River</a:t>
            </a:r>
          </a:p>
          <a:p>
            <a:pPr marL="742950" lvl="1" indent="-285750">
              <a:buFont typeface="Bureau Eagle FB Book" panose="02000503030000020004" pitchFamily="50" charset="0"/>
              <a:buChar char="&gt;"/>
            </a:pPr>
            <a:r>
              <a:rPr lang="en-US" b="1" dirty="0"/>
              <a:t>Alt #2 – Convert existing Illinois River WWTP to BNR facility with pump station – Forcemain with discharge to Illinois River</a:t>
            </a:r>
          </a:p>
          <a:p>
            <a:pPr marL="742950" lvl="1" indent="-285750">
              <a:spcAft>
                <a:spcPts val="600"/>
              </a:spcAft>
              <a:buFont typeface="Bureau Eagle FB Book" panose="02000503030000020004" pitchFamily="50" charset="0"/>
              <a:buChar char="&gt;"/>
            </a:pPr>
            <a:r>
              <a:rPr lang="en-US" b="1" dirty="0"/>
              <a:t>Alt #3 – “No Discharge” - New Fox River WWTP with pump station – Forcemain with effluent storage and spray irrigation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F8982D-2BD7-AC81-9C22-0CAC6A599189}"/>
              </a:ext>
            </a:extLst>
          </p:cNvPr>
          <p:cNvSpPr txBox="1"/>
          <p:nvPr/>
        </p:nvSpPr>
        <p:spPr>
          <a:xfrm>
            <a:off x="6159877" y="1889483"/>
            <a:ext cx="53744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Alternatives present worth evaluation comparison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New Fox River WWTP, pump station, sewers and forcemain - Site aerial maps, WWTP process flow diagram, and preliminary cost estimate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IEPA Water Pollution Control Loan Program (WPCLP)’s low interest loan financing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Project implementation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IEPA PEID approval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33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3366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9F525C-05BF-22A7-312C-F5BA189DD1A8}"/>
              </a:ext>
            </a:extLst>
          </p:cNvPr>
          <p:cNvSpPr/>
          <p:nvPr/>
        </p:nvSpPr>
        <p:spPr>
          <a:xfrm>
            <a:off x="5877285" y="5817818"/>
            <a:ext cx="5374432" cy="484407"/>
          </a:xfrm>
          <a:prstGeom prst="round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3366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E6A4E9-4DA7-B4BF-5560-F7A472A08AF5}"/>
              </a:ext>
            </a:extLst>
          </p:cNvPr>
          <p:cNvSpPr txBox="1"/>
          <p:nvPr/>
        </p:nvSpPr>
        <p:spPr>
          <a:xfrm>
            <a:off x="5895491" y="5880307"/>
            <a:ext cx="4194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Bureau Eagle FB Book" panose="02000503030000020004" pitchFamily="50" charset="0"/>
              </a:rPr>
              <a:t>Refer to handouts for more details…</a:t>
            </a:r>
          </a:p>
        </p:txBody>
      </p:sp>
    </p:spTree>
    <p:extLst>
      <p:ext uri="{BB962C8B-B14F-4D97-AF65-F5344CB8AC3E}">
        <p14:creationId xmlns:p14="http://schemas.microsoft.com/office/powerpoint/2010/main" val="170612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32D7AD-CCD3-4AF0-AB32-C1CCFDBC63E8}"/>
              </a:ext>
            </a:extLst>
          </p:cNvPr>
          <p:cNvSpPr/>
          <p:nvPr/>
        </p:nvSpPr>
        <p:spPr bwMode="ltGray">
          <a:xfrm>
            <a:off x="3220739" y="0"/>
            <a:ext cx="8968085" cy="1660332"/>
          </a:xfrm>
          <a:prstGeom prst="rect">
            <a:avLst/>
          </a:prstGeom>
          <a:gradFill>
            <a:gsLst>
              <a:gs pos="33000">
                <a:srgbClr val="999999"/>
              </a:gs>
              <a:gs pos="100000">
                <a:schemeClr val="bg1"/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65B3D6-0CDA-4414-A656-B9003F967BCF}"/>
              </a:ext>
            </a:extLst>
          </p:cNvPr>
          <p:cNvSpPr/>
          <p:nvPr/>
        </p:nvSpPr>
        <p:spPr>
          <a:xfrm>
            <a:off x="0" y="0"/>
            <a:ext cx="3220739" cy="1660332"/>
          </a:xfrm>
          <a:prstGeom prst="rect">
            <a:avLst/>
          </a:prstGeom>
          <a:solidFill>
            <a:srgbClr val="FF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33C10-D925-47B6-8992-6AA7DA9FA609}"/>
              </a:ext>
            </a:extLst>
          </p:cNvPr>
          <p:cNvSpPr/>
          <p:nvPr/>
        </p:nvSpPr>
        <p:spPr>
          <a:xfrm>
            <a:off x="0" y="1384244"/>
            <a:ext cx="12192000" cy="275942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BFE28-F109-5EBB-A0C4-8A3FDA3218DE}"/>
              </a:ext>
            </a:extLst>
          </p:cNvPr>
          <p:cNvSpPr txBox="1"/>
          <p:nvPr/>
        </p:nvSpPr>
        <p:spPr>
          <a:xfrm>
            <a:off x="3220738" y="399735"/>
            <a:ext cx="8971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0">
                <a:solidFill>
                  <a:schemeClr val="bg1"/>
                </a:solidFill>
                <a:latin typeface="Bureau Eagle FB Book" panose="02000503030000020004" pitchFamily="50" charset="0"/>
              </a:defRPr>
            </a:lvl1pPr>
          </a:lstStyle>
          <a:p>
            <a:r>
              <a:rPr lang="en-US" dirty="0">
                <a:solidFill>
                  <a:srgbClr val="003366"/>
                </a:solidFill>
              </a:rPr>
              <a:t>New Fox River WWTP Process Flow Diagram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A7EBE2-19FF-6132-8B90-E88C61F1B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26" y="1892574"/>
            <a:ext cx="11786011" cy="4788976"/>
          </a:xfrm>
          <a:prstGeom prst="rect">
            <a:avLst/>
          </a:prstGeom>
          <a:ln>
            <a:solidFill>
              <a:srgbClr val="FF6633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90299A-E772-F2E5-103C-472E68822041}"/>
              </a:ext>
            </a:extLst>
          </p:cNvPr>
          <p:cNvSpPr txBox="1"/>
          <p:nvPr/>
        </p:nvSpPr>
        <p:spPr>
          <a:xfrm>
            <a:off x="396957" y="2531517"/>
            <a:ext cx="1355827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Bureau Eagle FB Book" panose="02000503030000020004" pitchFamily="50" charset="0"/>
              </a:rPr>
              <a:t>Sanitary Pump Station, Sewers, and Forcemain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5E1461-CC9F-9AA3-F6B8-50B5370F19D4}"/>
              </a:ext>
            </a:extLst>
          </p:cNvPr>
          <p:cNvSpPr txBox="1"/>
          <p:nvPr/>
        </p:nvSpPr>
        <p:spPr>
          <a:xfrm>
            <a:off x="1976718" y="3894497"/>
            <a:ext cx="1828909" cy="27699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Bureau Eagle FB Book" panose="02000503030000020004" pitchFamily="50" charset="0"/>
              </a:rPr>
              <a:t>Preliminary Treatment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16BCCE-69C4-519D-4B59-7CFDC66C4953}"/>
              </a:ext>
            </a:extLst>
          </p:cNvPr>
          <p:cNvSpPr txBox="1"/>
          <p:nvPr/>
        </p:nvSpPr>
        <p:spPr>
          <a:xfrm>
            <a:off x="6636727" y="2455667"/>
            <a:ext cx="3049133" cy="27699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Bureau Eagle FB Book" panose="02000503030000020004" pitchFamily="50" charset="0"/>
              </a:rPr>
              <a:t>Secondary  Biological / BNR Treatment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3E2343-9E7E-27F4-4A24-3CF99ABD0ED0}"/>
              </a:ext>
            </a:extLst>
          </p:cNvPr>
          <p:cNvSpPr txBox="1"/>
          <p:nvPr/>
        </p:nvSpPr>
        <p:spPr>
          <a:xfrm>
            <a:off x="4324104" y="5335256"/>
            <a:ext cx="2231716" cy="27699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Bureau Eagle FB Book" panose="02000503030000020004" pitchFamily="50" charset="0"/>
              </a:rPr>
              <a:t>Sludge Treatment &amp; Storage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1D6E33-3E34-4342-1361-08080175E4F3}"/>
              </a:ext>
            </a:extLst>
          </p:cNvPr>
          <p:cNvSpPr txBox="1"/>
          <p:nvPr/>
        </p:nvSpPr>
        <p:spPr>
          <a:xfrm>
            <a:off x="10538014" y="3152001"/>
            <a:ext cx="1569440" cy="27699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Bureau Eagle FB Book" panose="02000503030000020004" pitchFamily="50" charset="0"/>
              </a:rPr>
              <a:t>Tertiary Treatment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A813D0-BC31-395A-F62B-171FA12CE379}"/>
              </a:ext>
            </a:extLst>
          </p:cNvPr>
          <p:cNvSpPr txBox="1"/>
          <p:nvPr/>
        </p:nvSpPr>
        <p:spPr>
          <a:xfrm>
            <a:off x="10538014" y="6299738"/>
            <a:ext cx="1354360" cy="27699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Bureau Eagle FB Book" panose="02000503030000020004" pitchFamily="50" charset="0"/>
              </a:rPr>
              <a:t>New Outfall 001</a:t>
            </a:r>
          </a:p>
        </p:txBody>
      </p:sp>
    </p:spTree>
    <p:extLst>
      <p:ext uri="{BB962C8B-B14F-4D97-AF65-F5344CB8AC3E}">
        <p14:creationId xmlns:p14="http://schemas.microsoft.com/office/powerpoint/2010/main" val="309930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32D7AD-CCD3-4AF0-AB32-C1CCFDBC63E8}"/>
              </a:ext>
            </a:extLst>
          </p:cNvPr>
          <p:cNvSpPr/>
          <p:nvPr/>
        </p:nvSpPr>
        <p:spPr bwMode="ltGray">
          <a:xfrm>
            <a:off x="3220739" y="0"/>
            <a:ext cx="8968085" cy="1660332"/>
          </a:xfrm>
          <a:prstGeom prst="rect">
            <a:avLst/>
          </a:prstGeom>
          <a:gradFill>
            <a:gsLst>
              <a:gs pos="33000">
                <a:srgbClr val="999999"/>
              </a:gs>
              <a:gs pos="100000">
                <a:schemeClr val="bg1"/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65B3D6-0CDA-4414-A656-B9003F967BCF}"/>
              </a:ext>
            </a:extLst>
          </p:cNvPr>
          <p:cNvSpPr/>
          <p:nvPr/>
        </p:nvSpPr>
        <p:spPr>
          <a:xfrm>
            <a:off x="0" y="0"/>
            <a:ext cx="3220739" cy="1660332"/>
          </a:xfrm>
          <a:prstGeom prst="rect">
            <a:avLst/>
          </a:prstGeom>
          <a:solidFill>
            <a:srgbClr val="FF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33C10-D925-47B6-8992-6AA7DA9FA609}"/>
              </a:ext>
            </a:extLst>
          </p:cNvPr>
          <p:cNvSpPr/>
          <p:nvPr/>
        </p:nvSpPr>
        <p:spPr>
          <a:xfrm>
            <a:off x="0" y="1384244"/>
            <a:ext cx="12192000" cy="275942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BFE28-F109-5EBB-A0C4-8A3FDA3218DE}"/>
              </a:ext>
            </a:extLst>
          </p:cNvPr>
          <p:cNvSpPr txBox="1"/>
          <p:nvPr/>
        </p:nvSpPr>
        <p:spPr>
          <a:xfrm>
            <a:off x="3227090" y="397101"/>
            <a:ext cx="896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0">
                <a:solidFill>
                  <a:schemeClr val="bg1"/>
                </a:solidFill>
                <a:latin typeface="Bureau Eagle FB Book" panose="02000503030000020004" pitchFamily="50" charset="0"/>
              </a:defRPr>
            </a:lvl1pPr>
          </a:lstStyle>
          <a:p>
            <a:r>
              <a:rPr lang="en-US" dirty="0">
                <a:solidFill>
                  <a:srgbClr val="003366"/>
                </a:solidFill>
              </a:rPr>
              <a:t>NPDES Permitting Highlights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289B06F-CBDA-DE6E-BADB-3F6D5093AB49}"/>
              </a:ext>
            </a:extLst>
          </p:cNvPr>
          <p:cNvSpPr/>
          <p:nvPr/>
        </p:nvSpPr>
        <p:spPr>
          <a:xfrm>
            <a:off x="-723900" y="1707666"/>
            <a:ext cx="7831966" cy="438325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5B9919-AE4B-3991-6359-2C6DA69514F6}"/>
              </a:ext>
            </a:extLst>
          </p:cNvPr>
          <p:cNvSpPr txBox="1"/>
          <p:nvPr/>
        </p:nvSpPr>
        <p:spPr>
          <a:xfrm>
            <a:off x="207178" y="1938695"/>
            <a:ext cx="68621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NPDES Permit # IL0080244 (assigned)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Fox River Study Group engagement and project support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IEPA 10-day internal review draft of NPDES Permit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IEPA’s 30-day public notice public comment copy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Post 30-day comment period follow-up with IEPA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Final NPDES Permit status (pre-approved; on hold)…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NPDES Permit issuance towards end of upcoming design phase (for City to save annual NPDES Permit costs for now)</a:t>
            </a:r>
          </a:p>
          <a:p>
            <a:endParaRPr lang="en-US" b="1" dirty="0">
              <a:solidFill>
                <a:srgbClr val="003366"/>
              </a:solidFill>
            </a:endParaRPr>
          </a:p>
          <a:p>
            <a:endParaRPr lang="en-US" b="1" dirty="0">
              <a:solidFill>
                <a:srgbClr val="003366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E214C5-F835-6515-A9FA-74DAF68C3CB0}"/>
              </a:ext>
            </a:extLst>
          </p:cNvPr>
          <p:cNvSpPr/>
          <p:nvPr/>
        </p:nvSpPr>
        <p:spPr>
          <a:xfrm>
            <a:off x="7016620" y="6167492"/>
            <a:ext cx="4285862" cy="484407"/>
          </a:xfrm>
          <a:prstGeom prst="round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3366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09EC5-E1A1-46FF-13DB-28E39CB2F2B5}"/>
              </a:ext>
            </a:extLst>
          </p:cNvPr>
          <p:cNvSpPr txBox="1"/>
          <p:nvPr/>
        </p:nvSpPr>
        <p:spPr>
          <a:xfrm>
            <a:off x="7108065" y="6205993"/>
            <a:ext cx="4194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Bureau Eagle FB Book" panose="02000503030000020004" pitchFamily="50" charset="0"/>
              </a:rPr>
              <a:t>Refer to handouts for more details…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A823E8-66C2-5F77-B32F-CAE1C2568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510" y="1760686"/>
            <a:ext cx="3113452" cy="3728350"/>
          </a:xfrm>
          <a:prstGeom prst="rect">
            <a:avLst/>
          </a:prstGeom>
          <a:noFill/>
          <a:ln>
            <a:solidFill>
              <a:srgbClr val="FF6633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F263E6-90DA-195D-F54A-32F181ACA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5335" y="2366120"/>
            <a:ext cx="2943121" cy="3550366"/>
          </a:xfrm>
          <a:prstGeom prst="rect">
            <a:avLst/>
          </a:prstGeom>
          <a:ln>
            <a:solidFill>
              <a:srgbClr val="FF6633"/>
            </a:solidFill>
          </a:ln>
        </p:spPr>
      </p:pic>
    </p:spTree>
    <p:extLst>
      <p:ext uri="{BB962C8B-B14F-4D97-AF65-F5344CB8AC3E}">
        <p14:creationId xmlns:p14="http://schemas.microsoft.com/office/powerpoint/2010/main" val="82379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32D7AD-CCD3-4AF0-AB32-C1CCFDBC63E8}"/>
              </a:ext>
            </a:extLst>
          </p:cNvPr>
          <p:cNvSpPr/>
          <p:nvPr/>
        </p:nvSpPr>
        <p:spPr bwMode="ltGray">
          <a:xfrm>
            <a:off x="3220739" y="0"/>
            <a:ext cx="8968085" cy="1660332"/>
          </a:xfrm>
          <a:prstGeom prst="rect">
            <a:avLst/>
          </a:prstGeom>
          <a:gradFill>
            <a:gsLst>
              <a:gs pos="33000">
                <a:srgbClr val="999999"/>
              </a:gs>
              <a:gs pos="100000">
                <a:schemeClr val="bg1"/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65B3D6-0CDA-4414-A656-B9003F967BCF}"/>
              </a:ext>
            </a:extLst>
          </p:cNvPr>
          <p:cNvSpPr/>
          <p:nvPr/>
        </p:nvSpPr>
        <p:spPr>
          <a:xfrm>
            <a:off x="0" y="0"/>
            <a:ext cx="3220739" cy="1660332"/>
          </a:xfrm>
          <a:prstGeom prst="rect">
            <a:avLst/>
          </a:prstGeom>
          <a:solidFill>
            <a:srgbClr val="FF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33C10-D925-47B6-8992-6AA7DA9FA609}"/>
              </a:ext>
            </a:extLst>
          </p:cNvPr>
          <p:cNvSpPr/>
          <p:nvPr/>
        </p:nvSpPr>
        <p:spPr>
          <a:xfrm>
            <a:off x="0" y="1384244"/>
            <a:ext cx="12192000" cy="275942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BFE28-F109-5EBB-A0C4-8A3FDA3218DE}"/>
              </a:ext>
            </a:extLst>
          </p:cNvPr>
          <p:cNvSpPr txBox="1"/>
          <p:nvPr/>
        </p:nvSpPr>
        <p:spPr>
          <a:xfrm>
            <a:off x="3227090" y="397101"/>
            <a:ext cx="896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0">
                <a:solidFill>
                  <a:schemeClr val="bg1"/>
                </a:solidFill>
                <a:latin typeface="Bureau Eagle FB Book" panose="02000503030000020004" pitchFamily="50" charset="0"/>
              </a:defRPr>
            </a:lvl1pPr>
          </a:lstStyle>
          <a:p>
            <a:r>
              <a:rPr lang="en-US" dirty="0">
                <a:solidFill>
                  <a:srgbClr val="003366"/>
                </a:solidFill>
              </a:rPr>
              <a:t>IEPA Facility Planning – PEID Approval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289B06F-CBDA-DE6E-BADB-3F6D5093AB49}"/>
              </a:ext>
            </a:extLst>
          </p:cNvPr>
          <p:cNvSpPr/>
          <p:nvPr/>
        </p:nvSpPr>
        <p:spPr>
          <a:xfrm>
            <a:off x="-790574" y="1779727"/>
            <a:ext cx="7362824" cy="494423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5B9919-AE4B-3991-6359-2C6DA69514F6}"/>
              </a:ext>
            </a:extLst>
          </p:cNvPr>
          <p:cNvSpPr txBox="1"/>
          <p:nvPr/>
        </p:nvSpPr>
        <p:spPr>
          <a:xfrm>
            <a:off x="533401" y="2406903"/>
            <a:ext cx="566105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IEPA Loan Project # L17-6297 (assigned)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IEPA PEID issuance letter (May 30, 2023)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PEID project summary and environmental assessment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Project information, environmental impact, project affordability and financial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Comment period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E214C5-F835-6515-A9FA-74DAF68C3CB0}"/>
              </a:ext>
            </a:extLst>
          </p:cNvPr>
          <p:cNvSpPr/>
          <p:nvPr/>
        </p:nvSpPr>
        <p:spPr>
          <a:xfrm>
            <a:off x="2779435" y="6087982"/>
            <a:ext cx="4285862" cy="484407"/>
          </a:xfrm>
          <a:prstGeom prst="round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3366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09EC5-E1A1-46FF-13DB-28E39CB2F2B5}"/>
              </a:ext>
            </a:extLst>
          </p:cNvPr>
          <p:cNvSpPr txBox="1"/>
          <p:nvPr/>
        </p:nvSpPr>
        <p:spPr>
          <a:xfrm>
            <a:off x="2890838" y="6122566"/>
            <a:ext cx="4194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Bureau Eagle FB Book" panose="02000503030000020004" pitchFamily="50" charset="0"/>
              </a:rPr>
              <a:t>Refer to handouts for more details…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37E56-5BC1-7EDE-1637-BFAEDD5A4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06" y="1805724"/>
            <a:ext cx="3098425" cy="3668032"/>
          </a:xfrm>
          <a:prstGeom prst="rect">
            <a:avLst/>
          </a:prstGeom>
          <a:ln>
            <a:solidFill>
              <a:srgbClr val="FF6633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8FAA3B-5A81-2956-3A37-8BFC61C13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791" y="2714946"/>
            <a:ext cx="3278624" cy="3592286"/>
          </a:xfrm>
          <a:prstGeom prst="rect">
            <a:avLst/>
          </a:prstGeom>
          <a:ln>
            <a:solidFill>
              <a:srgbClr val="FF6633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A3ABA6-6DC0-8C12-08FF-42060CCE2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922" y="5840277"/>
            <a:ext cx="3427450" cy="93391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04675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41AEB8-896C-0D99-2861-8574DF416003}"/>
              </a:ext>
            </a:extLst>
          </p:cNvPr>
          <p:cNvSpPr/>
          <p:nvPr/>
        </p:nvSpPr>
        <p:spPr>
          <a:xfrm>
            <a:off x="260710" y="1978428"/>
            <a:ext cx="11773303" cy="437060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32D7AD-CCD3-4AF0-AB32-C1CCFDBC63E8}"/>
              </a:ext>
            </a:extLst>
          </p:cNvPr>
          <p:cNvSpPr/>
          <p:nvPr/>
        </p:nvSpPr>
        <p:spPr bwMode="ltGray">
          <a:xfrm>
            <a:off x="3220739" y="0"/>
            <a:ext cx="8968085" cy="1660332"/>
          </a:xfrm>
          <a:prstGeom prst="rect">
            <a:avLst/>
          </a:prstGeom>
          <a:gradFill>
            <a:gsLst>
              <a:gs pos="33000">
                <a:srgbClr val="999999"/>
              </a:gs>
              <a:gs pos="100000">
                <a:schemeClr val="bg1"/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65B3D6-0CDA-4414-A656-B9003F967BCF}"/>
              </a:ext>
            </a:extLst>
          </p:cNvPr>
          <p:cNvSpPr/>
          <p:nvPr/>
        </p:nvSpPr>
        <p:spPr>
          <a:xfrm>
            <a:off x="0" y="0"/>
            <a:ext cx="3220739" cy="1660332"/>
          </a:xfrm>
          <a:prstGeom prst="rect">
            <a:avLst/>
          </a:prstGeom>
          <a:solidFill>
            <a:srgbClr val="FF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33C10-D925-47B6-8992-6AA7DA9FA609}"/>
              </a:ext>
            </a:extLst>
          </p:cNvPr>
          <p:cNvSpPr/>
          <p:nvPr/>
        </p:nvSpPr>
        <p:spPr>
          <a:xfrm>
            <a:off x="0" y="1384244"/>
            <a:ext cx="12192000" cy="275942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2118;p84">
            <a:extLst>
              <a:ext uri="{FF2B5EF4-FFF2-40B4-BE49-F238E27FC236}">
                <a16:creationId xmlns:a16="http://schemas.microsoft.com/office/drawing/2014/main" id="{F74CB227-6868-008B-E23A-D1E90365F6B3}"/>
              </a:ext>
            </a:extLst>
          </p:cNvPr>
          <p:cNvSpPr txBox="1">
            <a:spLocks noGrp="1"/>
          </p:cNvSpPr>
          <p:nvPr/>
        </p:nvSpPr>
        <p:spPr>
          <a:xfrm>
            <a:off x="2710964" y="4443085"/>
            <a:ext cx="2302600" cy="91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3366"/>
                </a:solidFill>
                <a:latin typeface="Bureau Eagle FB Book" panose="02000503030000020004" pitchFamily="50" charset="0"/>
              </a:rPr>
              <a:t>IEPA FACILITY AND SRF LOAN PLANNING</a:t>
            </a:r>
            <a:endParaRPr sz="1800" dirty="0">
              <a:solidFill>
                <a:srgbClr val="003366"/>
              </a:solidFill>
              <a:latin typeface="Bureau Eagle FB Book" panose="02000503030000020004" pitchFamily="50" charset="0"/>
            </a:endParaRPr>
          </a:p>
        </p:txBody>
      </p:sp>
      <p:sp>
        <p:nvSpPr>
          <p:cNvPr id="10" name="Google Shape;2120;p84">
            <a:extLst>
              <a:ext uri="{FF2B5EF4-FFF2-40B4-BE49-F238E27FC236}">
                <a16:creationId xmlns:a16="http://schemas.microsoft.com/office/drawing/2014/main" id="{6AB9C9DC-6371-93A4-C7C0-5AE37696431B}"/>
              </a:ext>
            </a:extLst>
          </p:cNvPr>
          <p:cNvSpPr txBox="1">
            <a:spLocks noGrp="1"/>
          </p:cNvSpPr>
          <p:nvPr/>
        </p:nvSpPr>
        <p:spPr>
          <a:xfrm>
            <a:off x="2710964" y="5538422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3366"/>
                </a:solidFill>
                <a:latin typeface="Bureau Eagle FB Book" panose="02000503030000020004" pitchFamily="50" charset="0"/>
              </a:rPr>
              <a:t>May 2022 –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3366"/>
                </a:solidFill>
                <a:latin typeface="Bureau Eagle FB Book" panose="02000503030000020004" pitchFamily="50" charset="0"/>
              </a:rPr>
              <a:t>May 2023</a:t>
            </a:r>
            <a:endParaRPr dirty="0">
              <a:solidFill>
                <a:srgbClr val="003366"/>
              </a:solidFill>
              <a:latin typeface="Bureau Eagle FB Book" panose="02000503030000020004" pitchFamily="50" charset="0"/>
            </a:endParaRPr>
          </a:p>
        </p:txBody>
      </p:sp>
      <p:sp>
        <p:nvSpPr>
          <p:cNvPr id="11" name="Google Shape;2121;p84">
            <a:extLst>
              <a:ext uri="{FF2B5EF4-FFF2-40B4-BE49-F238E27FC236}">
                <a16:creationId xmlns:a16="http://schemas.microsoft.com/office/drawing/2014/main" id="{46BB1E80-8FA1-6E88-2423-976D2ED6939A}"/>
              </a:ext>
            </a:extLst>
          </p:cNvPr>
          <p:cNvSpPr txBox="1">
            <a:spLocks noGrp="1"/>
          </p:cNvSpPr>
          <p:nvPr/>
        </p:nvSpPr>
        <p:spPr>
          <a:xfrm>
            <a:off x="7081058" y="4581696"/>
            <a:ext cx="2586347" cy="66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3366"/>
                </a:solidFill>
                <a:latin typeface="Bureau Eagle FB Book" panose="02000503030000020004" pitchFamily="50" charset="0"/>
              </a:rPr>
              <a:t>BIDDING/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3366"/>
                </a:solidFill>
                <a:latin typeface="Bureau Eagle FB Book" panose="02000503030000020004" pitchFamily="50" charset="0"/>
              </a:rPr>
              <a:t>NEGOTIATING PHASE</a:t>
            </a:r>
            <a:endParaRPr sz="1800" dirty="0">
              <a:solidFill>
                <a:srgbClr val="003366"/>
              </a:solidFill>
              <a:latin typeface="Bureau Eagle FB Book" panose="02000503030000020004" pitchFamily="50" charset="0"/>
            </a:endParaRPr>
          </a:p>
        </p:txBody>
      </p:sp>
      <p:sp>
        <p:nvSpPr>
          <p:cNvPr id="12" name="Google Shape;2122;p84">
            <a:extLst>
              <a:ext uri="{FF2B5EF4-FFF2-40B4-BE49-F238E27FC236}">
                <a16:creationId xmlns:a16="http://schemas.microsoft.com/office/drawing/2014/main" id="{37FB1E05-2EA2-81AA-AD51-6AF5BBBAB658}"/>
              </a:ext>
            </a:extLst>
          </p:cNvPr>
          <p:cNvSpPr txBox="1">
            <a:spLocks noGrp="1"/>
          </p:cNvSpPr>
          <p:nvPr/>
        </p:nvSpPr>
        <p:spPr>
          <a:xfrm>
            <a:off x="7244470" y="5446155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3366"/>
                </a:solidFill>
                <a:latin typeface="Bureau Eagle FB Book" panose="02000503030000020004" pitchFamily="50" charset="0"/>
              </a:rPr>
              <a:t>August 2025 –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3366"/>
                </a:solidFill>
                <a:latin typeface="Bureau Eagle FB Book" panose="02000503030000020004" pitchFamily="50" charset="0"/>
              </a:rPr>
              <a:t>November 2025</a:t>
            </a:r>
            <a:endParaRPr dirty="0">
              <a:solidFill>
                <a:srgbClr val="003366"/>
              </a:solidFill>
              <a:latin typeface="Bureau Eagle FB Book" panose="02000503030000020004" pitchFamily="50" charset="0"/>
            </a:endParaRPr>
          </a:p>
        </p:txBody>
      </p:sp>
      <p:cxnSp>
        <p:nvCxnSpPr>
          <p:cNvPr id="13" name="Google Shape;2123;p84">
            <a:extLst>
              <a:ext uri="{FF2B5EF4-FFF2-40B4-BE49-F238E27FC236}">
                <a16:creationId xmlns:a16="http://schemas.microsoft.com/office/drawing/2014/main" id="{434BD5AD-A4B5-3604-8C8D-60D927BA7D3E}"/>
              </a:ext>
            </a:extLst>
          </p:cNvPr>
          <p:cNvCxnSpPr>
            <a:cxnSpLocks/>
          </p:cNvCxnSpPr>
          <p:nvPr/>
        </p:nvCxnSpPr>
        <p:spPr>
          <a:xfrm>
            <a:off x="2048239" y="4216529"/>
            <a:ext cx="1099200" cy="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3366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4" name="Google Shape;2124;p84">
            <a:extLst>
              <a:ext uri="{FF2B5EF4-FFF2-40B4-BE49-F238E27FC236}">
                <a16:creationId xmlns:a16="http://schemas.microsoft.com/office/drawing/2014/main" id="{4050C814-5E65-35F3-70BB-452053AAA905}"/>
              </a:ext>
            </a:extLst>
          </p:cNvPr>
          <p:cNvSpPr/>
          <p:nvPr/>
        </p:nvSpPr>
        <p:spPr>
          <a:xfrm>
            <a:off x="2197650" y="3856529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366"/>
              </a:solidFill>
            </a:endParaRPr>
          </a:p>
        </p:txBody>
      </p:sp>
      <p:sp>
        <p:nvSpPr>
          <p:cNvPr id="15" name="Google Shape;2126;p84">
            <a:extLst>
              <a:ext uri="{FF2B5EF4-FFF2-40B4-BE49-F238E27FC236}">
                <a16:creationId xmlns:a16="http://schemas.microsoft.com/office/drawing/2014/main" id="{5ADA9207-F167-6F9A-73CB-05DDA59E5592}"/>
              </a:ext>
            </a:extLst>
          </p:cNvPr>
          <p:cNvSpPr/>
          <p:nvPr/>
        </p:nvSpPr>
        <p:spPr>
          <a:xfrm>
            <a:off x="5836047" y="3856529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366"/>
              </a:solidFill>
            </a:endParaRPr>
          </a:p>
        </p:txBody>
      </p:sp>
      <p:sp>
        <p:nvSpPr>
          <p:cNvPr id="16" name="Google Shape;2125;p84">
            <a:extLst>
              <a:ext uri="{FF2B5EF4-FFF2-40B4-BE49-F238E27FC236}">
                <a16:creationId xmlns:a16="http://schemas.microsoft.com/office/drawing/2014/main" id="{859865B3-60A0-4475-5641-8619A0BBD279}"/>
              </a:ext>
            </a:extLst>
          </p:cNvPr>
          <p:cNvSpPr/>
          <p:nvPr/>
        </p:nvSpPr>
        <p:spPr>
          <a:xfrm>
            <a:off x="4016848" y="3856529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366"/>
              </a:solidFill>
            </a:endParaRPr>
          </a:p>
        </p:txBody>
      </p:sp>
      <p:sp>
        <p:nvSpPr>
          <p:cNvPr id="17" name="Google Shape;2127;p84">
            <a:extLst>
              <a:ext uri="{FF2B5EF4-FFF2-40B4-BE49-F238E27FC236}">
                <a16:creationId xmlns:a16="http://schemas.microsoft.com/office/drawing/2014/main" id="{2CFADEBF-164E-90BB-325B-4AD00038FC89}"/>
              </a:ext>
            </a:extLst>
          </p:cNvPr>
          <p:cNvSpPr/>
          <p:nvPr/>
        </p:nvSpPr>
        <p:spPr>
          <a:xfrm>
            <a:off x="7655250" y="3856529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366"/>
              </a:solidFill>
            </a:endParaRPr>
          </a:p>
        </p:txBody>
      </p:sp>
      <p:cxnSp>
        <p:nvCxnSpPr>
          <p:cNvPr id="18" name="Google Shape;2128;p84">
            <a:extLst>
              <a:ext uri="{FF2B5EF4-FFF2-40B4-BE49-F238E27FC236}">
                <a16:creationId xmlns:a16="http://schemas.microsoft.com/office/drawing/2014/main" id="{8C81871E-9DB9-7739-5405-1F2F69040755}"/>
              </a:ext>
            </a:extLst>
          </p:cNvPr>
          <p:cNvCxnSpPr>
            <a:cxnSpLocks/>
          </p:cNvCxnSpPr>
          <p:nvPr/>
        </p:nvCxnSpPr>
        <p:spPr>
          <a:xfrm>
            <a:off x="4596303" y="4216529"/>
            <a:ext cx="1099200" cy="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3366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9" name="Google Shape;2129;p84">
            <a:extLst>
              <a:ext uri="{FF2B5EF4-FFF2-40B4-BE49-F238E27FC236}">
                <a16:creationId xmlns:a16="http://schemas.microsoft.com/office/drawing/2014/main" id="{C8E0E7F6-11A4-585B-912A-A6DDDC0D1D0F}"/>
              </a:ext>
            </a:extLst>
          </p:cNvPr>
          <p:cNvCxnSpPr>
            <a:stCxn id="15" idx="3"/>
            <a:endCxn id="17" idx="1"/>
          </p:cNvCxnSpPr>
          <p:nvPr/>
        </p:nvCxnSpPr>
        <p:spPr>
          <a:xfrm>
            <a:off x="6556047" y="4216529"/>
            <a:ext cx="1099200" cy="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3366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0" name="Google Shape;2130;p84">
            <a:extLst>
              <a:ext uri="{FF2B5EF4-FFF2-40B4-BE49-F238E27FC236}">
                <a16:creationId xmlns:a16="http://schemas.microsoft.com/office/drawing/2014/main" id="{D4BBE31B-BE0C-736C-66F4-0A6B9EEEE067}"/>
              </a:ext>
            </a:extLst>
          </p:cNvPr>
          <p:cNvSpPr/>
          <p:nvPr/>
        </p:nvSpPr>
        <p:spPr>
          <a:xfrm flipH="1">
            <a:off x="3720224" y="5489384"/>
            <a:ext cx="59283" cy="45951"/>
          </a:xfrm>
          <a:custGeom>
            <a:avLst/>
            <a:gdLst/>
            <a:ahLst/>
            <a:cxnLst/>
            <a:rect l="l" t="t" r="r" b="b"/>
            <a:pathLst>
              <a:path w="2966" h="2299" extrusionOk="0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366"/>
              </a:solidFill>
            </a:endParaRPr>
          </a:p>
        </p:txBody>
      </p:sp>
      <p:sp>
        <p:nvSpPr>
          <p:cNvPr id="21" name="Google Shape;2131;p84">
            <a:extLst>
              <a:ext uri="{FF2B5EF4-FFF2-40B4-BE49-F238E27FC236}">
                <a16:creationId xmlns:a16="http://schemas.microsoft.com/office/drawing/2014/main" id="{F4B4FF48-944C-1F64-7AAB-FC70876F91AC}"/>
              </a:ext>
            </a:extLst>
          </p:cNvPr>
          <p:cNvSpPr/>
          <p:nvPr/>
        </p:nvSpPr>
        <p:spPr>
          <a:xfrm flipH="1">
            <a:off x="3824459" y="5489384"/>
            <a:ext cx="59283" cy="45951"/>
          </a:xfrm>
          <a:custGeom>
            <a:avLst/>
            <a:gdLst/>
            <a:ahLst/>
            <a:cxnLst/>
            <a:rect l="l" t="t" r="r" b="b"/>
            <a:pathLst>
              <a:path w="2966" h="2299" extrusionOk="0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366"/>
              </a:solidFill>
            </a:endParaRPr>
          </a:p>
        </p:txBody>
      </p:sp>
      <p:sp>
        <p:nvSpPr>
          <p:cNvPr id="22" name="Google Shape;2132;p84">
            <a:extLst>
              <a:ext uri="{FF2B5EF4-FFF2-40B4-BE49-F238E27FC236}">
                <a16:creationId xmlns:a16="http://schemas.microsoft.com/office/drawing/2014/main" id="{DFDFB13B-185E-18FE-5F63-681985A7DD0F}"/>
              </a:ext>
            </a:extLst>
          </p:cNvPr>
          <p:cNvSpPr/>
          <p:nvPr/>
        </p:nvSpPr>
        <p:spPr>
          <a:xfrm flipH="1">
            <a:off x="3619087" y="5489384"/>
            <a:ext cx="59263" cy="45951"/>
          </a:xfrm>
          <a:custGeom>
            <a:avLst/>
            <a:gdLst/>
            <a:ahLst/>
            <a:cxnLst/>
            <a:rect l="l" t="t" r="r" b="b"/>
            <a:pathLst>
              <a:path w="2965" h="2299" extrusionOk="0">
                <a:moveTo>
                  <a:pt x="1488" y="1"/>
                </a:moveTo>
                <a:cubicBezTo>
                  <a:pt x="0" y="1"/>
                  <a:pt x="0" y="2299"/>
                  <a:pt x="1488" y="2299"/>
                </a:cubicBezTo>
                <a:cubicBezTo>
                  <a:pt x="2965" y="2299"/>
                  <a:pt x="2965" y="1"/>
                  <a:pt x="1488" y="1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366"/>
              </a:solidFill>
            </a:endParaRPr>
          </a:p>
        </p:txBody>
      </p:sp>
      <p:sp>
        <p:nvSpPr>
          <p:cNvPr id="23" name="Google Shape;2133;p84">
            <a:extLst>
              <a:ext uri="{FF2B5EF4-FFF2-40B4-BE49-F238E27FC236}">
                <a16:creationId xmlns:a16="http://schemas.microsoft.com/office/drawing/2014/main" id="{CBE0A532-1BB5-8EBC-7A4A-D9B5C75B3FF1}"/>
              </a:ext>
            </a:extLst>
          </p:cNvPr>
          <p:cNvSpPr/>
          <p:nvPr/>
        </p:nvSpPr>
        <p:spPr>
          <a:xfrm flipH="1">
            <a:off x="8336480" y="5362091"/>
            <a:ext cx="59283" cy="45951"/>
          </a:xfrm>
          <a:custGeom>
            <a:avLst/>
            <a:gdLst/>
            <a:ahLst/>
            <a:cxnLst/>
            <a:rect l="l" t="t" r="r" b="b"/>
            <a:pathLst>
              <a:path w="2966" h="2299" extrusionOk="0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366"/>
              </a:solidFill>
            </a:endParaRPr>
          </a:p>
        </p:txBody>
      </p:sp>
      <p:sp>
        <p:nvSpPr>
          <p:cNvPr id="24" name="Google Shape;2134;p84">
            <a:extLst>
              <a:ext uri="{FF2B5EF4-FFF2-40B4-BE49-F238E27FC236}">
                <a16:creationId xmlns:a16="http://schemas.microsoft.com/office/drawing/2014/main" id="{7B4536F2-CFFC-99E3-C310-63A636603182}"/>
              </a:ext>
            </a:extLst>
          </p:cNvPr>
          <p:cNvSpPr/>
          <p:nvPr/>
        </p:nvSpPr>
        <p:spPr>
          <a:xfrm flipH="1">
            <a:off x="8440715" y="5362091"/>
            <a:ext cx="59283" cy="45951"/>
          </a:xfrm>
          <a:custGeom>
            <a:avLst/>
            <a:gdLst/>
            <a:ahLst/>
            <a:cxnLst/>
            <a:rect l="l" t="t" r="r" b="b"/>
            <a:pathLst>
              <a:path w="2966" h="2299" extrusionOk="0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366"/>
              </a:solidFill>
            </a:endParaRPr>
          </a:p>
        </p:txBody>
      </p:sp>
      <p:sp>
        <p:nvSpPr>
          <p:cNvPr id="25" name="Google Shape;2135;p84">
            <a:extLst>
              <a:ext uri="{FF2B5EF4-FFF2-40B4-BE49-F238E27FC236}">
                <a16:creationId xmlns:a16="http://schemas.microsoft.com/office/drawing/2014/main" id="{8BED35A9-5942-3C96-7027-1890DA33A458}"/>
              </a:ext>
            </a:extLst>
          </p:cNvPr>
          <p:cNvSpPr/>
          <p:nvPr/>
        </p:nvSpPr>
        <p:spPr>
          <a:xfrm flipH="1">
            <a:off x="8235343" y="5362091"/>
            <a:ext cx="59263" cy="45951"/>
          </a:xfrm>
          <a:custGeom>
            <a:avLst/>
            <a:gdLst/>
            <a:ahLst/>
            <a:cxnLst/>
            <a:rect l="l" t="t" r="r" b="b"/>
            <a:pathLst>
              <a:path w="2965" h="2299" extrusionOk="0">
                <a:moveTo>
                  <a:pt x="1488" y="1"/>
                </a:moveTo>
                <a:cubicBezTo>
                  <a:pt x="0" y="1"/>
                  <a:pt x="0" y="2299"/>
                  <a:pt x="1488" y="2299"/>
                </a:cubicBezTo>
                <a:cubicBezTo>
                  <a:pt x="2965" y="2299"/>
                  <a:pt x="2965" y="1"/>
                  <a:pt x="1488" y="1"/>
                </a:cubicBezTo>
                <a:close/>
              </a:path>
            </a:pathLst>
          </a:custGeom>
          <a:solidFill>
            <a:srgbClr val="003366"/>
          </a:solidFill>
          <a:ln>
            <a:solidFill>
              <a:srgbClr val="00336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366"/>
              </a:solidFill>
            </a:endParaRPr>
          </a:p>
        </p:txBody>
      </p:sp>
      <p:sp>
        <p:nvSpPr>
          <p:cNvPr id="31" name="Google Shape;2170;p84">
            <a:extLst>
              <a:ext uri="{FF2B5EF4-FFF2-40B4-BE49-F238E27FC236}">
                <a16:creationId xmlns:a16="http://schemas.microsoft.com/office/drawing/2014/main" id="{EACFA6F2-AFDC-6688-E5D5-7DB3F958BFA0}"/>
              </a:ext>
            </a:extLst>
          </p:cNvPr>
          <p:cNvSpPr txBox="1">
            <a:spLocks noGrp="1"/>
          </p:cNvSpPr>
          <p:nvPr/>
        </p:nvSpPr>
        <p:spPr>
          <a:xfrm>
            <a:off x="286913" y="3308793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3366"/>
                </a:solidFill>
                <a:latin typeface="Bureau Eagle FB Book" panose="02000503030000020004" pitchFamily="50" charset="0"/>
              </a:rPr>
              <a:t>May 2021 –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3366"/>
                </a:solidFill>
                <a:latin typeface="Bureau Eagle FB Book" panose="02000503030000020004" pitchFamily="50" charset="0"/>
              </a:rPr>
              <a:t>February 2022</a:t>
            </a:r>
            <a:endParaRPr dirty="0">
              <a:solidFill>
                <a:srgbClr val="003366"/>
              </a:solidFill>
              <a:latin typeface="Bureau Eagle FB Book" panose="02000503030000020004" pitchFamily="50" charset="0"/>
            </a:endParaRPr>
          </a:p>
        </p:txBody>
      </p:sp>
      <p:sp>
        <p:nvSpPr>
          <p:cNvPr id="32" name="Google Shape;2171;p84">
            <a:extLst>
              <a:ext uri="{FF2B5EF4-FFF2-40B4-BE49-F238E27FC236}">
                <a16:creationId xmlns:a16="http://schemas.microsoft.com/office/drawing/2014/main" id="{1DA3E1E4-4A18-A1D3-7BCC-B34843F70F42}"/>
              </a:ext>
            </a:extLst>
          </p:cNvPr>
          <p:cNvSpPr txBox="1">
            <a:spLocks noGrp="1"/>
          </p:cNvSpPr>
          <p:nvPr/>
        </p:nvSpPr>
        <p:spPr>
          <a:xfrm>
            <a:off x="260711" y="2241817"/>
            <a:ext cx="2506927" cy="95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3366"/>
                </a:solidFill>
                <a:latin typeface="Bureau Eagle FB Book" panose="02000503030000020004" pitchFamily="50" charset="0"/>
              </a:rPr>
              <a:t>NPDES PERMIT APP AND ENGINEERING REPORT</a:t>
            </a:r>
            <a:endParaRPr sz="1800" dirty="0">
              <a:solidFill>
                <a:srgbClr val="003366"/>
              </a:solidFill>
              <a:latin typeface="Bureau Eagle FB Book" panose="02000503030000020004" pitchFamily="50" charset="0"/>
            </a:endParaRPr>
          </a:p>
        </p:txBody>
      </p:sp>
      <p:sp>
        <p:nvSpPr>
          <p:cNvPr id="34" name="Google Shape;2173;p84">
            <a:extLst>
              <a:ext uri="{FF2B5EF4-FFF2-40B4-BE49-F238E27FC236}">
                <a16:creationId xmlns:a16="http://schemas.microsoft.com/office/drawing/2014/main" id="{AA87CF03-3C3E-2412-8C9A-4607B56ECF0B}"/>
              </a:ext>
            </a:extLst>
          </p:cNvPr>
          <p:cNvSpPr txBox="1">
            <a:spLocks noGrp="1"/>
          </p:cNvSpPr>
          <p:nvPr/>
        </p:nvSpPr>
        <p:spPr>
          <a:xfrm>
            <a:off x="5072847" y="3252330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3366"/>
                </a:solidFill>
                <a:latin typeface="Bureau Eagle FB Book" panose="02000503030000020004" pitchFamily="50" charset="0"/>
              </a:rPr>
              <a:t>July/August 2023 –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3366"/>
                </a:solidFill>
                <a:latin typeface="Bureau Eagle FB Book" panose="02000503030000020004" pitchFamily="50" charset="0"/>
              </a:rPr>
              <a:t>August 2025</a:t>
            </a:r>
            <a:endParaRPr dirty="0">
              <a:solidFill>
                <a:srgbClr val="003366"/>
              </a:solidFill>
              <a:latin typeface="Bureau Eagle FB Book" panose="02000503030000020004" pitchFamily="50" charset="0"/>
            </a:endParaRPr>
          </a:p>
        </p:txBody>
      </p:sp>
      <p:sp>
        <p:nvSpPr>
          <p:cNvPr id="35" name="Google Shape;2174;p84">
            <a:extLst>
              <a:ext uri="{FF2B5EF4-FFF2-40B4-BE49-F238E27FC236}">
                <a16:creationId xmlns:a16="http://schemas.microsoft.com/office/drawing/2014/main" id="{63B02B71-2B1A-C33A-A3DF-F99C17441761}"/>
              </a:ext>
            </a:extLst>
          </p:cNvPr>
          <p:cNvSpPr/>
          <p:nvPr/>
        </p:nvSpPr>
        <p:spPr>
          <a:xfrm flipH="1">
            <a:off x="6164856" y="3206366"/>
            <a:ext cx="59283" cy="45951"/>
          </a:xfrm>
          <a:custGeom>
            <a:avLst/>
            <a:gdLst/>
            <a:ahLst/>
            <a:cxnLst/>
            <a:rect l="l" t="t" r="r" b="b"/>
            <a:pathLst>
              <a:path w="2966" h="2299" extrusionOk="0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366"/>
              </a:solidFill>
            </a:endParaRPr>
          </a:p>
        </p:txBody>
      </p:sp>
      <p:sp>
        <p:nvSpPr>
          <p:cNvPr id="36" name="Google Shape;2175;p84">
            <a:extLst>
              <a:ext uri="{FF2B5EF4-FFF2-40B4-BE49-F238E27FC236}">
                <a16:creationId xmlns:a16="http://schemas.microsoft.com/office/drawing/2014/main" id="{4114DB07-1D07-CFE2-636D-574681A245E3}"/>
              </a:ext>
            </a:extLst>
          </p:cNvPr>
          <p:cNvSpPr/>
          <p:nvPr/>
        </p:nvSpPr>
        <p:spPr>
          <a:xfrm flipH="1">
            <a:off x="6269091" y="3206366"/>
            <a:ext cx="59283" cy="45951"/>
          </a:xfrm>
          <a:custGeom>
            <a:avLst/>
            <a:gdLst/>
            <a:ahLst/>
            <a:cxnLst/>
            <a:rect l="l" t="t" r="r" b="b"/>
            <a:pathLst>
              <a:path w="2966" h="2299" extrusionOk="0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366"/>
              </a:solidFill>
            </a:endParaRPr>
          </a:p>
        </p:txBody>
      </p:sp>
      <p:sp>
        <p:nvSpPr>
          <p:cNvPr id="37" name="Google Shape;2176;p84">
            <a:extLst>
              <a:ext uri="{FF2B5EF4-FFF2-40B4-BE49-F238E27FC236}">
                <a16:creationId xmlns:a16="http://schemas.microsoft.com/office/drawing/2014/main" id="{068E1A98-8865-E01C-4B07-479FFB3B2FFD}"/>
              </a:ext>
            </a:extLst>
          </p:cNvPr>
          <p:cNvSpPr/>
          <p:nvPr/>
        </p:nvSpPr>
        <p:spPr>
          <a:xfrm flipH="1">
            <a:off x="6063720" y="3206366"/>
            <a:ext cx="59263" cy="45951"/>
          </a:xfrm>
          <a:custGeom>
            <a:avLst/>
            <a:gdLst/>
            <a:ahLst/>
            <a:cxnLst/>
            <a:rect l="l" t="t" r="r" b="b"/>
            <a:pathLst>
              <a:path w="2965" h="2299" extrusionOk="0">
                <a:moveTo>
                  <a:pt x="1488" y="1"/>
                </a:moveTo>
                <a:cubicBezTo>
                  <a:pt x="0" y="1"/>
                  <a:pt x="0" y="2299"/>
                  <a:pt x="1488" y="2299"/>
                </a:cubicBezTo>
                <a:cubicBezTo>
                  <a:pt x="2965" y="2299"/>
                  <a:pt x="2965" y="1"/>
                  <a:pt x="1488" y="1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366"/>
              </a:solidFill>
            </a:endParaRPr>
          </a:p>
        </p:txBody>
      </p:sp>
      <p:sp>
        <p:nvSpPr>
          <p:cNvPr id="38" name="Google Shape;2177;p84">
            <a:extLst>
              <a:ext uri="{FF2B5EF4-FFF2-40B4-BE49-F238E27FC236}">
                <a16:creationId xmlns:a16="http://schemas.microsoft.com/office/drawing/2014/main" id="{8331CB6D-1D1B-206B-2AC4-561A6B711C18}"/>
              </a:ext>
            </a:extLst>
          </p:cNvPr>
          <p:cNvSpPr/>
          <p:nvPr/>
        </p:nvSpPr>
        <p:spPr>
          <a:xfrm flipH="1">
            <a:off x="1439414" y="3224575"/>
            <a:ext cx="59283" cy="45951"/>
          </a:xfrm>
          <a:custGeom>
            <a:avLst/>
            <a:gdLst/>
            <a:ahLst/>
            <a:cxnLst/>
            <a:rect l="l" t="t" r="r" b="b"/>
            <a:pathLst>
              <a:path w="2966" h="2299" extrusionOk="0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366"/>
              </a:solidFill>
            </a:endParaRPr>
          </a:p>
        </p:txBody>
      </p:sp>
      <p:sp>
        <p:nvSpPr>
          <p:cNvPr id="39" name="Google Shape;2178;p84">
            <a:extLst>
              <a:ext uri="{FF2B5EF4-FFF2-40B4-BE49-F238E27FC236}">
                <a16:creationId xmlns:a16="http://schemas.microsoft.com/office/drawing/2014/main" id="{41113C09-FC5C-CDB2-C300-5C11AF9A8BB4}"/>
              </a:ext>
            </a:extLst>
          </p:cNvPr>
          <p:cNvSpPr/>
          <p:nvPr/>
        </p:nvSpPr>
        <p:spPr>
          <a:xfrm flipH="1">
            <a:off x="1543648" y="3224575"/>
            <a:ext cx="59283" cy="45951"/>
          </a:xfrm>
          <a:custGeom>
            <a:avLst/>
            <a:gdLst/>
            <a:ahLst/>
            <a:cxnLst/>
            <a:rect l="l" t="t" r="r" b="b"/>
            <a:pathLst>
              <a:path w="2966" h="2299" extrusionOk="0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366"/>
              </a:solidFill>
            </a:endParaRPr>
          </a:p>
        </p:txBody>
      </p:sp>
      <p:sp>
        <p:nvSpPr>
          <p:cNvPr id="40" name="Google Shape;2179;p84">
            <a:extLst>
              <a:ext uri="{FF2B5EF4-FFF2-40B4-BE49-F238E27FC236}">
                <a16:creationId xmlns:a16="http://schemas.microsoft.com/office/drawing/2014/main" id="{4E1998C9-F47B-ADC5-37C3-F94E78891466}"/>
              </a:ext>
            </a:extLst>
          </p:cNvPr>
          <p:cNvSpPr/>
          <p:nvPr/>
        </p:nvSpPr>
        <p:spPr>
          <a:xfrm flipH="1">
            <a:off x="1338277" y="3224575"/>
            <a:ext cx="59263" cy="45951"/>
          </a:xfrm>
          <a:custGeom>
            <a:avLst/>
            <a:gdLst/>
            <a:ahLst/>
            <a:cxnLst/>
            <a:rect l="l" t="t" r="r" b="b"/>
            <a:pathLst>
              <a:path w="2965" h="2299" extrusionOk="0">
                <a:moveTo>
                  <a:pt x="1488" y="1"/>
                </a:moveTo>
                <a:cubicBezTo>
                  <a:pt x="0" y="1"/>
                  <a:pt x="0" y="2299"/>
                  <a:pt x="1488" y="2299"/>
                </a:cubicBezTo>
                <a:cubicBezTo>
                  <a:pt x="2965" y="2299"/>
                  <a:pt x="2965" y="1"/>
                  <a:pt x="1488" y="1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366"/>
              </a:solidFill>
            </a:endParaRPr>
          </a:p>
        </p:txBody>
      </p:sp>
      <p:cxnSp>
        <p:nvCxnSpPr>
          <p:cNvPr id="71" name="Google Shape;2128;p84">
            <a:extLst>
              <a:ext uri="{FF2B5EF4-FFF2-40B4-BE49-F238E27FC236}">
                <a16:creationId xmlns:a16="http://schemas.microsoft.com/office/drawing/2014/main" id="{4A4C67F4-0D41-13DD-1DFA-B49DAA5C3081}"/>
              </a:ext>
            </a:extLst>
          </p:cNvPr>
          <p:cNvCxnSpPr>
            <a:cxnSpLocks/>
          </p:cNvCxnSpPr>
          <p:nvPr/>
        </p:nvCxnSpPr>
        <p:spPr>
          <a:xfrm>
            <a:off x="8898975" y="4209646"/>
            <a:ext cx="1099200" cy="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3366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7" name="Google Shape;2172;p84">
            <a:extLst>
              <a:ext uri="{FF2B5EF4-FFF2-40B4-BE49-F238E27FC236}">
                <a16:creationId xmlns:a16="http://schemas.microsoft.com/office/drawing/2014/main" id="{92C246D2-9476-2A8E-9092-F5CEB426928E}"/>
              </a:ext>
            </a:extLst>
          </p:cNvPr>
          <p:cNvSpPr txBox="1">
            <a:spLocks noGrp="1"/>
          </p:cNvSpPr>
          <p:nvPr/>
        </p:nvSpPr>
        <p:spPr>
          <a:xfrm>
            <a:off x="9501674" y="2442496"/>
            <a:ext cx="2246400" cy="68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3366"/>
                </a:solidFill>
                <a:latin typeface="Bureau Eagle FB Book" panose="02000503030000020004" pitchFamily="50" charset="0"/>
              </a:rPr>
              <a:t>CONSTRUCTION PHASE</a:t>
            </a:r>
            <a:endParaRPr sz="1800" dirty="0">
              <a:solidFill>
                <a:srgbClr val="003366"/>
              </a:solidFill>
              <a:latin typeface="Bureau Eagle FB Book" panose="02000503030000020004" pitchFamily="50" charset="0"/>
            </a:endParaRPr>
          </a:p>
        </p:txBody>
      </p:sp>
      <p:sp>
        <p:nvSpPr>
          <p:cNvPr id="88" name="Google Shape;2173;p84">
            <a:extLst>
              <a:ext uri="{FF2B5EF4-FFF2-40B4-BE49-F238E27FC236}">
                <a16:creationId xmlns:a16="http://schemas.microsoft.com/office/drawing/2014/main" id="{45E2802A-1FB7-DDA4-EBDD-4E9CCD3BB3AB}"/>
              </a:ext>
            </a:extLst>
          </p:cNvPr>
          <p:cNvSpPr txBox="1">
            <a:spLocks noGrp="1"/>
          </p:cNvSpPr>
          <p:nvPr/>
        </p:nvSpPr>
        <p:spPr>
          <a:xfrm>
            <a:off x="9501674" y="3245447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3366"/>
                </a:solidFill>
                <a:latin typeface="Bureau Eagle FB Book" panose="02000503030000020004" pitchFamily="50" charset="0"/>
              </a:rPr>
              <a:t>December 2025 –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3366"/>
                </a:solidFill>
                <a:latin typeface="Bureau Eagle FB Book" panose="02000503030000020004" pitchFamily="50" charset="0"/>
              </a:rPr>
              <a:t>December 2029</a:t>
            </a:r>
            <a:endParaRPr dirty="0">
              <a:solidFill>
                <a:srgbClr val="003366"/>
              </a:solidFill>
              <a:latin typeface="Bureau Eagle FB Book" panose="02000503030000020004" pitchFamily="50" charset="0"/>
            </a:endParaRPr>
          </a:p>
        </p:txBody>
      </p:sp>
      <p:sp>
        <p:nvSpPr>
          <p:cNvPr id="89" name="Google Shape;2174;p84">
            <a:extLst>
              <a:ext uri="{FF2B5EF4-FFF2-40B4-BE49-F238E27FC236}">
                <a16:creationId xmlns:a16="http://schemas.microsoft.com/office/drawing/2014/main" id="{208ECCC2-5C26-0B4E-CEFB-157248EFBC41}"/>
              </a:ext>
            </a:extLst>
          </p:cNvPr>
          <p:cNvSpPr/>
          <p:nvPr/>
        </p:nvSpPr>
        <p:spPr>
          <a:xfrm flipH="1">
            <a:off x="10593280" y="3199496"/>
            <a:ext cx="59283" cy="45951"/>
          </a:xfrm>
          <a:custGeom>
            <a:avLst/>
            <a:gdLst/>
            <a:ahLst/>
            <a:cxnLst/>
            <a:rect l="l" t="t" r="r" b="b"/>
            <a:pathLst>
              <a:path w="2966" h="2299" extrusionOk="0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366"/>
              </a:solidFill>
            </a:endParaRPr>
          </a:p>
        </p:txBody>
      </p:sp>
      <p:sp>
        <p:nvSpPr>
          <p:cNvPr id="90" name="Google Shape;2175;p84">
            <a:extLst>
              <a:ext uri="{FF2B5EF4-FFF2-40B4-BE49-F238E27FC236}">
                <a16:creationId xmlns:a16="http://schemas.microsoft.com/office/drawing/2014/main" id="{89AB7FDC-7158-C628-83AD-E6A47A859AFE}"/>
              </a:ext>
            </a:extLst>
          </p:cNvPr>
          <p:cNvSpPr/>
          <p:nvPr/>
        </p:nvSpPr>
        <p:spPr>
          <a:xfrm flipH="1">
            <a:off x="10697515" y="3199496"/>
            <a:ext cx="59283" cy="45951"/>
          </a:xfrm>
          <a:custGeom>
            <a:avLst/>
            <a:gdLst/>
            <a:ahLst/>
            <a:cxnLst/>
            <a:rect l="l" t="t" r="r" b="b"/>
            <a:pathLst>
              <a:path w="2966" h="2299" extrusionOk="0">
                <a:moveTo>
                  <a:pt x="1477" y="1"/>
                </a:moveTo>
                <a:cubicBezTo>
                  <a:pt x="1" y="1"/>
                  <a:pt x="1" y="2299"/>
                  <a:pt x="1477" y="2299"/>
                </a:cubicBezTo>
                <a:cubicBezTo>
                  <a:pt x="2966" y="2299"/>
                  <a:pt x="2966" y="1"/>
                  <a:pt x="1477" y="1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366"/>
              </a:solidFill>
            </a:endParaRPr>
          </a:p>
        </p:txBody>
      </p:sp>
      <p:sp>
        <p:nvSpPr>
          <p:cNvPr id="91" name="Google Shape;2176;p84">
            <a:extLst>
              <a:ext uri="{FF2B5EF4-FFF2-40B4-BE49-F238E27FC236}">
                <a16:creationId xmlns:a16="http://schemas.microsoft.com/office/drawing/2014/main" id="{48AAC3E5-9209-236F-72AC-EF8443D1F6E1}"/>
              </a:ext>
            </a:extLst>
          </p:cNvPr>
          <p:cNvSpPr/>
          <p:nvPr/>
        </p:nvSpPr>
        <p:spPr>
          <a:xfrm flipH="1">
            <a:off x="10492144" y="3199496"/>
            <a:ext cx="59263" cy="45951"/>
          </a:xfrm>
          <a:custGeom>
            <a:avLst/>
            <a:gdLst/>
            <a:ahLst/>
            <a:cxnLst/>
            <a:rect l="l" t="t" r="r" b="b"/>
            <a:pathLst>
              <a:path w="2965" h="2299" extrusionOk="0">
                <a:moveTo>
                  <a:pt x="1488" y="1"/>
                </a:moveTo>
                <a:cubicBezTo>
                  <a:pt x="0" y="1"/>
                  <a:pt x="0" y="2299"/>
                  <a:pt x="1488" y="2299"/>
                </a:cubicBezTo>
                <a:cubicBezTo>
                  <a:pt x="2965" y="2299"/>
                  <a:pt x="2965" y="1"/>
                  <a:pt x="1488" y="1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366"/>
              </a:solidFill>
            </a:endParaRPr>
          </a:p>
        </p:txBody>
      </p:sp>
      <p:grpSp>
        <p:nvGrpSpPr>
          <p:cNvPr id="93" name="Google Shape;17610;p135">
            <a:extLst>
              <a:ext uri="{FF2B5EF4-FFF2-40B4-BE49-F238E27FC236}">
                <a16:creationId xmlns:a16="http://schemas.microsoft.com/office/drawing/2014/main" id="{1739131E-60CE-EF71-9145-07D8F4D47FC5}"/>
              </a:ext>
            </a:extLst>
          </p:cNvPr>
          <p:cNvGrpSpPr/>
          <p:nvPr/>
        </p:nvGrpSpPr>
        <p:grpSpPr>
          <a:xfrm>
            <a:off x="1341047" y="3974526"/>
            <a:ext cx="319394" cy="445001"/>
            <a:chOff x="1394741" y="1512061"/>
            <a:chExt cx="252444" cy="351722"/>
          </a:xfrm>
          <a:solidFill>
            <a:srgbClr val="003366"/>
          </a:solidFill>
        </p:grpSpPr>
        <p:sp>
          <p:nvSpPr>
            <p:cNvPr id="94" name="Google Shape;17611;p135">
              <a:extLst>
                <a:ext uri="{FF2B5EF4-FFF2-40B4-BE49-F238E27FC236}">
                  <a16:creationId xmlns:a16="http://schemas.microsoft.com/office/drawing/2014/main" id="{9F31E350-CD26-048E-50B1-E5CF07104D9B}"/>
                </a:ext>
              </a:extLst>
            </p:cNvPr>
            <p:cNvSpPr/>
            <p:nvPr/>
          </p:nvSpPr>
          <p:spPr>
            <a:xfrm>
              <a:off x="1394741" y="1512061"/>
              <a:ext cx="252444" cy="351722"/>
            </a:xfrm>
            <a:custGeom>
              <a:avLst/>
              <a:gdLst/>
              <a:ahLst/>
              <a:cxnLst/>
              <a:rect l="l" t="t" r="r" b="b"/>
              <a:pathLst>
                <a:path w="7931" h="11050" extrusionOk="0">
                  <a:moveTo>
                    <a:pt x="3942" y="334"/>
                  </a:moveTo>
                  <a:cubicBezTo>
                    <a:pt x="4132" y="334"/>
                    <a:pt x="4299" y="429"/>
                    <a:pt x="4406" y="595"/>
                  </a:cubicBezTo>
                  <a:cubicBezTo>
                    <a:pt x="4430" y="643"/>
                    <a:pt x="4490" y="667"/>
                    <a:pt x="4537" y="667"/>
                  </a:cubicBezTo>
                  <a:lnTo>
                    <a:pt x="5144" y="667"/>
                  </a:lnTo>
                  <a:cubicBezTo>
                    <a:pt x="5252" y="667"/>
                    <a:pt x="5323" y="762"/>
                    <a:pt x="5323" y="846"/>
                  </a:cubicBezTo>
                  <a:lnTo>
                    <a:pt x="5323" y="1381"/>
                  </a:lnTo>
                  <a:lnTo>
                    <a:pt x="2549" y="1381"/>
                  </a:lnTo>
                  <a:lnTo>
                    <a:pt x="2549" y="846"/>
                  </a:lnTo>
                  <a:lnTo>
                    <a:pt x="2561" y="846"/>
                  </a:lnTo>
                  <a:cubicBezTo>
                    <a:pt x="2561" y="750"/>
                    <a:pt x="2644" y="667"/>
                    <a:pt x="2739" y="667"/>
                  </a:cubicBezTo>
                  <a:lnTo>
                    <a:pt x="3347" y="667"/>
                  </a:lnTo>
                  <a:cubicBezTo>
                    <a:pt x="3406" y="667"/>
                    <a:pt x="3454" y="643"/>
                    <a:pt x="3478" y="595"/>
                  </a:cubicBezTo>
                  <a:cubicBezTo>
                    <a:pt x="3573" y="429"/>
                    <a:pt x="3751" y="334"/>
                    <a:pt x="3942" y="334"/>
                  </a:cubicBezTo>
                  <a:close/>
                  <a:moveTo>
                    <a:pt x="7228" y="1000"/>
                  </a:moveTo>
                  <a:cubicBezTo>
                    <a:pt x="7430" y="1000"/>
                    <a:pt x="7585" y="1167"/>
                    <a:pt x="7585" y="1357"/>
                  </a:cubicBezTo>
                  <a:lnTo>
                    <a:pt x="7585" y="10347"/>
                  </a:lnTo>
                  <a:cubicBezTo>
                    <a:pt x="7585" y="10537"/>
                    <a:pt x="7430" y="10704"/>
                    <a:pt x="7228" y="10704"/>
                  </a:cubicBezTo>
                  <a:lnTo>
                    <a:pt x="668" y="10704"/>
                  </a:lnTo>
                  <a:cubicBezTo>
                    <a:pt x="477" y="10704"/>
                    <a:pt x="310" y="10537"/>
                    <a:pt x="310" y="10347"/>
                  </a:cubicBezTo>
                  <a:lnTo>
                    <a:pt x="310" y="1357"/>
                  </a:lnTo>
                  <a:cubicBezTo>
                    <a:pt x="310" y="1155"/>
                    <a:pt x="477" y="1000"/>
                    <a:pt x="668" y="1000"/>
                  </a:cubicBezTo>
                  <a:lnTo>
                    <a:pt x="2227" y="1000"/>
                  </a:lnTo>
                  <a:lnTo>
                    <a:pt x="2227" y="1536"/>
                  </a:lnTo>
                  <a:cubicBezTo>
                    <a:pt x="2227" y="1619"/>
                    <a:pt x="2311" y="1703"/>
                    <a:pt x="2394" y="1703"/>
                  </a:cubicBezTo>
                  <a:lnTo>
                    <a:pt x="5502" y="1703"/>
                  </a:lnTo>
                  <a:cubicBezTo>
                    <a:pt x="5597" y="1703"/>
                    <a:pt x="5668" y="1619"/>
                    <a:pt x="5668" y="1536"/>
                  </a:cubicBezTo>
                  <a:lnTo>
                    <a:pt x="5668" y="1000"/>
                  </a:lnTo>
                  <a:close/>
                  <a:moveTo>
                    <a:pt x="3954" y="0"/>
                  </a:moveTo>
                  <a:cubicBezTo>
                    <a:pt x="3692" y="0"/>
                    <a:pt x="3442" y="131"/>
                    <a:pt x="3275" y="345"/>
                  </a:cubicBezTo>
                  <a:lnTo>
                    <a:pt x="2751" y="345"/>
                  </a:lnTo>
                  <a:cubicBezTo>
                    <a:pt x="2525" y="345"/>
                    <a:pt x="2335" y="488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8"/>
                    <a:pt x="1" y="1369"/>
                  </a:cubicBezTo>
                  <a:lnTo>
                    <a:pt x="1" y="10359"/>
                  </a:lnTo>
                  <a:cubicBezTo>
                    <a:pt x="1" y="10728"/>
                    <a:pt x="299" y="11049"/>
                    <a:pt x="680" y="11049"/>
                  </a:cubicBezTo>
                  <a:lnTo>
                    <a:pt x="7252" y="11049"/>
                  </a:lnTo>
                  <a:cubicBezTo>
                    <a:pt x="7621" y="11049"/>
                    <a:pt x="7930" y="10751"/>
                    <a:pt x="7930" y="10359"/>
                  </a:cubicBezTo>
                  <a:lnTo>
                    <a:pt x="7930" y="1369"/>
                  </a:lnTo>
                  <a:cubicBezTo>
                    <a:pt x="7919" y="1000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488"/>
                    <a:pt x="5383" y="345"/>
                    <a:pt x="5168" y="345"/>
                  </a:cubicBezTo>
                  <a:lnTo>
                    <a:pt x="4644" y="345"/>
                  </a:lnTo>
                  <a:cubicBezTo>
                    <a:pt x="4478" y="131"/>
                    <a:pt x="4228" y="0"/>
                    <a:pt x="3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7612;p135">
              <a:extLst>
                <a:ext uri="{FF2B5EF4-FFF2-40B4-BE49-F238E27FC236}">
                  <a16:creationId xmlns:a16="http://schemas.microsoft.com/office/drawing/2014/main" id="{4F3E1D86-DA84-45B4-A24B-A1D404934CD9}"/>
                </a:ext>
              </a:extLst>
            </p:cNvPr>
            <p:cNvSpPr/>
            <p:nvPr/>
          </p:nvSpPr>
          <p:spPr>
            <a:xfrm>
              <a:off x="1515282" y="1534024"/>
              <a:ext cx="10631" cy="10281"/>
            </a:xfrm>
            <a:custGeom>
              <a:avLst/>
              <a:gdLst/>
              <a:ahLst/>
              <a:cxnLst/>
              <a:rect l="l" t="t" r="r" b="b"/>
              <a:pathLst>
                <a:path w="334" h="323" extrusionOk="0">
                  <a:moveTo>
                    <a:pt x="167" y="1"/>
                  </a:moveTo>
                  <a:cubicBezTo>
                    <a:pt x="83" y="1"/>
                    <a:pt x="0" y="72"/>
                    <a:pt x="0" y="156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262" y="322"/>
                    <a:pt x="333" y="251"/>
                    <a:pt x="333" y="156"/>
                  </a:cubicBez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17613;p135">
              <a:extLst>
                <a:ext uri="{FF2B5EF4-FFF2-40B4-BE49-F238E27FC236}">
                  <a16:creationId xmlns:a16="http://schemas.microsoft.com/office/drawing/2014/main" id="{D42D453A-8DC6-CDAB-867F-E9FBDD16813E}"/>
                </a:ext>
              </a:extLst>
            </p:cNvPr>
            <p:cNvSpPr/>
            <p:nvPr/>
          </p:nvSpPr>
          <p:spPr>
            <a:xfrm>
              <a:off x="1415972" y="1556018"/>
              <a:ext cx="208486" cy="274406"/>
            </a:xfrm>
            <a:custGeom>
              <a:avLst/>
              <a:gdLst/>
              <a:ahLst/>
              <a:cxnLst/>
              <a:rect l="l" t="t" r="r" b="b"/>
              <a:pathLst>
                <a:path w="6550" h="8621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8454"/>
                  </a:lnTo>
                  <a:cubicBezTo>
                    <a:pt x="1" y="8549"/>
                    <a:pt x="72" y="8620"/>
                    <a:pt x="167" y="8620"/>
                  </a:cubicBezTo>
                  <a:lnTo>
                    <a:pt x="6382" y="8620"/>
                  </a:lnTo>
                  <a:cubicBezTo>
                    <a:pt x="6478" y="8620"/>
                    <a:pt x="6549" y="8549"/>
                    <a:pt x="6549" y="8454"/>
                  </a:cubicBezTo>
                  <a:lnTo>
                    <a:pt x="6549" y="167"/>
                  </a:lnTo>
                  <a:cubicBezTo>
                    <a:pt x="6549" y="60"/>
                    <a:pt x="6478" y="0"/>
                    <a:pt x="6382" y="0"/>
                  </a:cubicBezTo>
                  <a:lnTo>
                    <a:pt x="5525" y="0"/>
                  </a:lnTo>
                  <a:cubicBezTo>
                    <a:pt x="5430" y="0"/>
                    <a:pt x="5358" y="84"/>
                    <a:pt x="5358" y="167"/>
                  </a:cubicBezTo>
                  <a:cubicBezTo>
                    <a:pt x="5358" y="262"/>
                    <a:pt x="5430" y="334"/>
                    <a:pt x="5525" y="334"/>
                  </a:cubicBezTo>
                  <a:lnTo>
                    <a:pt x="6228" y="334"/>
                  </a:lnTo>
                  <a:lnTo>
                    <a:pt x="6228" y="8311"/>
                  </a:lnTo>
                  <a:lnTo>
                    <a:pt x="322" y="8311"/>
                  </a:lnTo>
                  <a:lnTo>
                    <a:pt x="322" y="334"/>
                  </a:lnTo>
                  <a:lnTo>
                    <a:pt x="1025" y="334"/>
                  </a:lnTo>
                  <a:cubicBezTo>
                    <a:pt x="1120" y="334"/>
                    <a:pt x="1191" y="262"/>
                    <a:pt x="1191" y="167"/>
                  </a:cubicBezTo>
                  <a:cubicBezTo>
                    <a:pt x="1191" y="84"/>
                    <a:pt x="1120" y="0"/>
                    <a:pt x="1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17614;p135">
              <a:extLst>
                <a:ext uri="{FF2B5EF4-FFF2-40B4-BE49-F238E27FC236}">
                  <a16:creationId xmlns:a16="http://schemas.microsoft.com/office/drawing/2014/main" id="{0BFE1F1B-B785-026D-D5B5-8E94FBA35EB4}"/>
                </a:ext>
              </a:extLst>
            </p:cNvPr>
            <p:cNvSpPr/>
            <p:nvPr/>
          </p:nvSpPr>
          <p:spPr>
            <a:xfrm>
              <a:off x="1449330" y="1665927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33"/>
                  </a:moveTo>
                  <a:cubicBezTo>
                    <a:pt x="608" y="333"/>
                    <a:pt x="679" y="417"/>
                    <a:pt x="679" y="512"/>
                  </a:cubicBezTo>
                  <a:cubicBezTo>
                    <a:pt x="679" y="595"/>
                    <a:pt x="608" y="691"/>
                    <a:pt x="500" y="691"/>
                  </a:cubicBezTo>
                  <a:cubicBezTo>
                    <a:pt x="393" y="691"/>
                    <a:pt x="322" y="595"/>
                    <a:pt x="322" y="512"/>
                  </a:cubicBezTo>
                  <a:cubicBezTo>
                    <a:pt x="322" y="417"/>
                    <a:pt x="417" y="333"/>
                    <a:pt x="500" y="333"/>
                  </a:cubicBezTo>
                  <a:close/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cubicBezTo>
                    <a:pt x="0" y="786"/>
                    <a:pt x="215" y="1012"/>
                    <a:pt x="500" y="1012"/>
                  </a:cubicBezTo>
                  <a:cubicBezTo>
                    <a:pt x="786" y="1012"/>
                    <a:pt x="1001" y="786"/>
                    <a:pt x="1001" y="512"/>
                  </a:cubicBezTo>
                  <a:cubicBezTo>
                    <a:pt x="1001" y="226"/>
                    <a:pt x="78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17615;p135">
              <a:extLst>
                <a:ext uri="{FF2B5EF4-FFF2-40B4-BE49-F238E27FC236}">
                  <a16:creationId xmlns:a16="http://schemas.microsoft.com/office/drawing/2014/main" id="{3F3E3830-EACE-0A43-2C7B-A92A6BBC4F4F}"/>
                </a:ext>
              </a:extLst>
            </p:cNvPr>
            <p:cNvSpPr/>
            <p:nvPr/>
          </p:nvSpPr>
          <p:spPr>
            <a:xfrm>
              <a:off x="1449330" y="1715168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393" y="703"/>
                    <a:pt x="322" y="608"/>
                    <a:pt x="322" y="525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15" y="1"/>
                    <a:pt x="0" y="227"/>
                    <a:pt x="0" y="513"/>
                  </a:cubicBezTo>
                  <a:cubicBezTo>
                    <a:pt x="0" y="787"/>
                    <a:pt x="215" y="1013"/>
                    <a:pt x="500" y="1013"/>
                  </a:cubicBezTo>
                  <a:cubicBezTo>
                    <a:pt x="786" y="1013"/>
                    <a:pt x="1001" y="787"/>
                    <a:pt x="1001" y="513"/>
                  </a:cubicBezTo>
                  <a:cubicBezTo>
                    <a:pt x="1001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17616;p135">
              <a:extLst>
                <a:ext uri="{FF2B5EF4-FFF2-40B4-BE49-F238E27FC236}">
                  <a16:creationId xmlns:a16="http://schemas.microsoft.com/office/drawing/2014/main" id="{A9F94198-4D42-74E0-7821-1E1F45FA89ED}"/>
                </a:ext>
              </a:extLst>
            </p:cNvPr>
            <p:cNvSpPr/>
            <p:nvPr/>
          </p:nvSpPr>
          <p:spPr>
            <a:xfrm>
              <a:off x="1449330" y="1765205"/>
              <a:ext cx="31862" cy="31862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1"/>
                  </a:cubicBezTo>
                  <a:cubicBezTo>
                    <a:pt x="691" y="608"/>
                    <a:pt x="608" y="679"/>
                    <a:pt x="500" y="679"/>
                  </a:cubicBezTo>
                  <a:cubicBezTo>
                    <a:pt x="393" y="679"/>
                    <a:pt x="322" y="584"/>
                    <a:pt x="322" y="501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5" y="1"/>
                    <a:pt x="0" y="215"/>
                    <a:pt x="0" y="501"/>
                  </a:cubicBezTo>
                  <a:cubicBezTo>
                    <a:pt x="0" y="786"/>
                    <a:pt x="215" y="1001"/>
                    <a:pt x="500" y="1001"/>
                  </a:cubicBezTo>
                  <a:cubicBezTo>
                    <a:pt x="786" y="1001"/>
                    <a:pt x="1001" y="786"/>
                    <a:pt x="1001" y="501"/>
                  </a:cubicBezTo>
                  <a:cubicBezTo>
                    <a:pt x="1001" y="215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7617;p135">
              <a:extLst>
                <a:ext uri="{FF2B5EF4-FFF2-40B4-BE49-F238E27FC236}">
                  <a16:creationId xmlns:a16="http://schemas.microsoft.com/office/drawing/2014/main" id="{1B19B745-F67D-DD40-ADB6-B2B297556F78}"/>
                </a:ext>
              </a:extLst>
            </p:cNvPr>
            <p:cNvSpPr/>
            <p:nvPr/>
          </p:nvSpPr>
          <p:spPr>
            <a:xfrm>
              <a:off x="1493287" y="1665927"/>
              <a:ext cx="59522" cy="10631"/>
            </a:xfrm>
            <a:custGeom>
              <a:avLst/>
              <a:gdLst/>
              <a:ahLst/>
              <a:cxnLst/>
              <a:rect l="l" t="t" r="r" b="b"/>
              <a:pathLst>
                <a:path w="1870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03" y="333"/>
                  </a:lnTo>
                  <a:cubicBezTo>
                    <a:pt x="1798" y="333"/>
                    <a:pt x="1870" y="262"/>
                    <a:pt x="1870" y="167"/>
                  </a:cubicBezTo>
                  <a:cubicBezTo>
                    <a:pt x="1870" y="72"/>
                    <a:pt x="1798" y="0"/>
                    <a:pt x="1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7618;p135">
              <a:extLst>
                <a:ext uri="{FF2B5EF4-FFF2-40B4-BE49-F238E27FC236}">
                  <a16:creationId xmlns:a16="http://schemas.microsoft.com/office/drawing/2014/main" id="{F39C1FE9-2261-AC6E-3BAD-CB8E01FEED2C}"/>
                </a:ext>
              </a:extLst>
            </p:cNvPr>
            <p:cNvSpPr/>
            <p:nvPr/>
          </p:nvSpPr>
          <p:spPr>
            <a:xfrm>
              <a:off x="1493287" y="1687890"/>
              <a:ext cx="98578" cy="10281"/>
            </a:xfrm>
            <a:custGeom>
              <a:avLst/>
              <a:gdLst/>
              <a:ahLst/>
              <a:cxnLst/>
              <a:rect l="l" t="t" r="r" b="b"/>
              <a:pathLst>
                <a:path w="3097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1"/>
                    <a:pt x="3096" y="167"/>
                  </a:cubicBezTo>
                  <a:cubicBezTo>
                    <a:pt x="3096" y="72"/>
                    <a:pt x="3025" y="1"/>
                    <a:pt x="2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7619;p135">
              <a:extLst>
                <a:ext uri="{FF2B5EF4-FFF2-40B4-BE49-F238E27FC236}">
                  <a16:creationId xmlns:a16="http://schemas.microsoft.com/office/drawing/2014/main" id="{7397E725-C0FE-12EE-ED03-79429CD099CA}"/>
                </a:ext>
              </a:extLst>
            </p:cNvPr>
            <p:cNvSpPr/>
            <p:nvPr/>
          </p:nvSpPr>
          <p:spPr>
            <a:xfrm>
              <a:off x="1493287" y="1715168"/>
              <a:ext cx="59522" cy="10663"/>
            </a:xfrm>
            <a:custGeom>
              <a:avLst/>
              <a:gdLst/>
              <a:ahLst/>
              <a:cxnLst/>
              <a:rect l="l" t="t" r="r" b="b"/>
              <a:pathLst>
                <a:path w="1870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03" y="334"/>
                  </a:lnTo>
                  <a:cubicBezTo>
                    <a:pt x="1798" y="334"/>
                    <a:pt x="1870" y="263"/>
                    <a:pt x="1870" y="168"/>
                  </a:cubicBezTo>
                  <a:cubicBezTo>
                    <a:pt x="1870" y="84"/>
                    <a:pt x="1798" y="1"/>
                    <a:pt x="1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7620;p135">
              <a:extLst>
                <a:ext uri="{FF2B5EF4-FFF2-40B4-BE49-F238E27FC236}">
                  <a16:creationId xmlns:a16="http://schemas.microsoft.com/office/drawing/2014/main" id="{2D35F951-8371-69D3-D16A-4BACD2DC4EA4}"/>
                </a:ext>
              </a:extLst>
            </p:cNvPr>
            <p:cNvSpPr/>
            <p:nvPr/>
          </p:nvSpPr>
          <p:spPr>
            <a:xfrm>
              <a:off x="1493287" y="1737545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7621;p135">
              <a:extLst>
                <a:ext uri="{FF2B5EF4-FFF2-40B4-BE49-F238E27FC236}">
                  <a16:creationId xmlns:a16="http://schemas.microsoft.com/office/drawing/2014/main" id="{58594BBC-D0E7-7B24-3211-8A0374F2DBE6}"/>
                </a:ext>
              </a:extLst>
            </p:cNvPr>
            <p:cNvSpPr/>
            <p:nvPr/>
          </p:nvSpPr>
          <p:spPr>
            <a:xfrm>
              <a:off x="1493287" y="1765205"/>
              <a:ext cx="59522" cy="10249"/>
            </a:xfrm>
            <a:custGeom>
              <a:avLst/>
              <a:gdLst/>
              <a:ahLst/>
              <a:cxnLst/>
              <a:rect l="l" t="t" r="r" b="b"/>
              <a:pathLst>
                <a:path w="1870" h="322" extrusionOk="0"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03" y="322"/>
                  </a:lnTo>
                  <a:cubicBezTo>
                    <a:pt x="1798" y="322"/>
                    <a:pt x="1870" y="251"/>
                    <a:pt x="1870" y="155"/>
                  </a:cubicBezTo>
                  <a:cubicBezTo>
                    <a:pt x="1870" y="72"/>
                    <a:pt x="1798" y="1"/>
                    <a:pt x="1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7622;p135">
              <a:extLst>
                <a:ext uri="{FF2B5EF4-FFF2-40B4-BE49-F238E27FC236}">
                  <a16:creationId xmlns:a16="http://schemas.microsoft.com/office/drawing/2014/main" id="{1A2BDD16-548E-49C0-3B42-5198756C5FDE}"/>
                </a:ext>
              </a:extLst>
            </p:cNvPr>
            <p:cNvSpPr/>
            <p:nvPr/>
          </p:nvSpPr>
          <p:spPr>
            <a:xfrm>
              <a:off x="1493287" y="1786818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7623;p135">
              <a:extLst>
                <a:ext uri="{FF2B5EF4-FFF2-40B4-BE49-F238E27FC236}">
                  <a16:creationId xmlns:a16="http://schemas.microsoft.com/office/drawing/2014/main" id="{F92AD901-393C-CB15-DEFF-07E6BC1DEA86}"/>
                </a:ext>
              </a:extLst>
            </p:cNvPr>
            <p:cNvSpPr/>
            <p:nvPr/>
          </p:nvSpPr>
          <p:spPr>
            <a:xfrm>
              <a:off x="1493287" y="1583679"/>
              <a:ext cx="98578" cy="10249"/>
            </a:xfrm>
            <a:custGeom>
              <a:avLst/>
              <a:gdLst/>
              <a:ahLst/>
              <a:cxnLst/>
              <a:rect l="l" t="t" r="r" b="b"/>
              <a:pathLst>
                <a:path w="3097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7624;p135">
              <a:extLst>
                <a:ext uri="{FF2B5EF4-FFF2-40B4-BE49-F238E27FC236}">
                  <a16:creationId xmlns:a16="http://schemas.microsoft.com/office/drawing/2014/main" id="{2AFD190F-011E-0028-F93D-A0F2CAABE836}"/>
                </a:ext>
              </a:extLst>
            </p:cNvPr>
            <p:cNvSpPr/>
            <p:nvPr/>
          </p:nvSpPr>
          <p:spPr>
            <a:xfrm>
              <a:off x="1449330" y="1632951"/>
              <a:ext cx="142535" cy="10249"/>
            </a:xfrm>
            <a:custGeom>
              <a:avLst/>
              <a:gdLst/>
              <a:ahLst/>
              <a:cxnLst/>
              <a:rect l="l" t="t" r="r" b="b"/>
              <a:pathLst>
                <a:path w="4478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310" y="322"/>
                  </a:lnTo>
                  <a:cubicBezTo>
                    <a:pt x="4406" y="322"/>
                    <a:pt x="4477" y="250"/>
                    <a:pt x="4477" y="167"/>
                  </a:cubicBezTo>
                  <a:cubicBezTo>
                    <a:pt x="4477" y="72"/>
                    <a:pt x="4406" y="0"/>
                    <a:pt x="4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7625;p135">
              <a:extLst>
                <a:ext uri="{FF2B5EF4-FFF2-40B4-BE49-F238E27FC236}">
                  <a16:creationId xmlns:a16="http://schemas.microsoft.com/office/drawing/2014/main" id="{D32EF66E-92B8-B57C-B889-486165DE3A49}"/>
                </a:ext>
              </a:extLst>
            </p:cNvPr>
            <p:cNvSpPr/>
            <p:nvPr/>
          </p:nvSpPr>
          <p:spPr>
            <a:xfrm>
              <a:off x="1493287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679" y="333"/>
                  </a:lnTo>
                  <a:cubicBezTo>
                    <a:pt x="774" y="333"/>
                    <a:pt x="846" y="262"/>
                    <a:pt x="846" y="167"/>
                  </a:cubicBezTo>
                  <a:cubicBezTo>
                    <a:pt x="846" y="83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7626;p135">
              <a:extLst>
                <a:ext uri="{FF2B5EF4-FFF2-40B4-BE49-F238E27FC236}">
                  <a16:creationId xmlns:a16="http://schemas.microsoft.com/office/drawing/2014/main" id="{BD3084FB-0C63-16A6-80BF-741BD3B1FB50}"/>
                </a:ext>
              </a:extLst>
            </p:cNvPr>
            <p:cNvSpPr/>
            <p:nvPr/>
          </p:nvSpPr>
          <p:spPr>
            <a:xfrm>
              <a:off x="1531579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1" y="0"/>
                    <a:pt x="0" y="83"/>
                    <a:pt x="0" y="167"/>
                  </a:cubicBezTo>
                  <a:cubicBezTo>
                    <a:pt x="0" y="262"/>
                    <a:pt x="71" y="333"/>
                    <a:pt x="167" y="333"/>
                  </a:cubicBezTo>
                  <a:lnTo>
                    <a:pt x="691" y="333"/>
                  </a:lnTo>
                  <a:cubicBezTo>
                    <a:pt x="774" y="333"/>
                    <a:pt x="845" y="262"/>
                    <a:pt x="845" y="167"/>
                  </a:cubicBezTo>
                  <a:cubicBezTo>
                    <a:pt x="845" y="83"/>
                    <a:pt x="774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7627;p135">
              <a:extLst>
                <a:ext uri="{FF2B5EF4-FFF2-40B4-BE49-F238E27FC236}">
                  <a16:creationId xmlns:a16="http://schemas.microsoft.com/office/drawing/2014/main" id="{EC7F047B-A9B4-D08A-0F01-3FCF36F313D5}"/>
                </a:ext>
              </a:extLst>
            </p:cNvPr>
            <p:cNvSpPr/>
            <p:nvPr/>
          </p:nvSpPr>
          <p:spPr>
            <a:xfrm>
              <a:off x="1449712" y="1583679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79" y="310"/>
                  </a:moveTo>
                  <a:lnTo>
                    <a:pt x="679" y="679"/>
                  </a:lnTo>
                  <a:lnTo>
                    <a:pt x="310" y="679"/>
                  </a:lnTo>
                  <a:lnTo>
                    <a:pt x="310" y="310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6"/>
                  </a:cubicBezTo>
                  <a:lnTo>
                    <a:pt x="1012" y="167"/>
                  </a:lnTo>
                  <a:cubicBezTo>
                    <a:pt x="989" y="60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1" name="Google Shape;17642;p135">
            <a:extLst>
              <a:ext uri="{FF2B5EF4-FFF2-40B4-BE49-F238E27FC236}">
                <a16:creationId xmlns:a16="http://schemas.microsoft.com/office/drawing/2014/main" id="{07CF97FD-DC9E-1CE7-73DF-10D189CC4B9A}"/>
              </a:ext>
            </a:extLst>
          </p:cNvPr>
          <p:cNvGrpSpPr/>
          <p:nvPr/>
        </p:nvGrpSpPr>
        <p:grpSpPr>
          <a:xfrm>
            <a:off x="3823388" y="3972391"/>
            <a:ext cx="455068" cy="407185"/>
            <a:chOff x="4670239" y="1541599"/>
            <a:chExt cx="359679" cy="321833"/>
          </a:xfrm>
          <a:solidFill>
            <a:srgbClr val="003366"/>
          </a:solidFill>
        </p:grpSpPr>
        <p:sp>
          <p:nvSpPr>
            <p:cNvPr id="112" name="Google Shape;17643;p135">
              <a:extLst>
                <a:ext uri="{FF2B5EF4-FFF2-40B4-BE49-F238E27FC236}">
                  <a16:creationId xmlns:a16="http://schemas.microsoft.com/office/drawing/2014/main" id="{48B422BA-B1EA-BFCC-57D0-285B5F4F60B5}"/>
                </a:ext>
              </a:extLst>
            </p:cNvPr>
            <p:cNvSpPr/>
            <p:nvPr/>
          </p:nvSpPr>
          <p:spPr>
            <a:xfrm>
              <a:off x="4818790" y="1606787"/>
              <a:ext cx="28838" cy="49687"/>
            </a:xfrm>
            <a:custGeom>
              <a:avLst/>
              <a:gdLst/>
              <a:ahLst/>
              <a:cxnLst/>
              <a:rect l="l" t="t" r="r" b="b"/>
              <a:pathLst>
                <a:path w="906" h="1561" extrusionOk="0">
                  <a:moveTo>
                    <a:pt x="429" y="298"/>
                  </a:moveTo>
                  <a:lnTo>
                    <a:pt x="429" y="584"/>
                  </a:lnTo>
                  <a:cubicBezTo>
                    <a:pt x="310" y="537"/>
                    <a:pt x="287" y="489"/>
                    <a:pt x="287" y="429"/>
                  </a:cubicBezTo>
                  <a:cubicBezTo>
                    <a:pt x="287" y="346"/>
                    <a:pt x="358" y="310"/>
                    <a:pt x="429" y="298"/>
                  </a:cubicBezTo>
                  <a:close/>
                  <a:moveTo>
                    <a:pt x="537" y="882"/>
                  </a:moveTo>
                  <a:cubicBezTo>
                    <a:pt x="656" y="929"/>
                    <a:pt x="680" y="989"/>
                    <a:pt x="680" y="1060"/>
                  </a:cubicBezTo>
                  <a:cubicBezTo>
                    <a:pt x="680" y="1132"/>
                    <a:pt x="620" y="1191"/>
                    <a:pt x="537" y="1203"/>
                  </a:cubicBezTo>
                  <a:lnTo>
                    <a:pt x="537" y="882"/>
                  </a:lnTo>
                  <a:close/>
                  <a:moveTo>
                    <a:pt x="477" y="1"/>
                  </a:moveTo>
                  <a:cubicBezTo>
                    <a:pt x="441" y="1"/>
                    <a:pt x="418" y="13"/>
                    <a:pt x="418" y="48"/>
                  </a:cubicBezTo>
                  <a:lnTo>
                    <a:pt x="418" y="108"/>
                  </a:lnTo>
                  <a:cubicBezTo>
                    <a:pt x="191" y="132"/>
                    <a:pt x="48" y="251"/>
                    <a:pt x="48" y="477"/>
                  </a:cubicBezTo>
                  <a:cubicBezTo>
                    <a:pt x="48" y="715"/>
                    <a:pt x="227" y="787"/>
                    <a:pt x="418" y="870"/>
                  </a:cubicBezTo>
                  <a:lnTo>
                    <a:pt x="418" y="1239"/>
                  </a:lnTo>
                  <a:cubicBezTo>
                    <a:pt x="310" y="1215"/>
                    <a:pt x="263" y="1191"/>
                    <a:pt x="179" y="1120"/>
                  </a:cubicBezTo>
                  <a:cubicBezTo>
                    <a:pt x="159" y="1104"/>
                    <a:pt x="138" y="1096"/>
                    <a:pt x="118" y="1096"/>
                  </a:cubicBezTo>
                  <a:cubicBezTo>
                    <a:pt x="93" y="1096"/>
                    <a:pt x="69" y="1110"/>
                    <a:pt x="48" y="1144"/>
                  </a:cubicBezTo>
                  <a:cubicBezTo>
                    <a:pt x="1" y="1203"/>
                    <a:pt x="1" y="1263"/>
                    <a:pt x="48" y="1310"/>
                  </a:cubicBezTo>
                  <a:cubicBezTo>
                    <a:pt x="120" y="1418"/>
                    <a:pt x="287" y="1465"/>
                    <a:pt x="418" y="1465"/>
                  </a:cubicBezTo>
                  <a:lnTo>
                    <a:pt x="418" y="1513"/>
                  </a:lnTo>
                  <a:cubicBezTo>
                    <a:pt x="418" y="1549"/>
                    <a:pt x="441" y="1560"/>
                    <a:pt x="477" y="1560"/>
                  </a:cubicBezTo>
                  <a:cubicBezTo>
                    <a:pt x="501" y="1560"/>
                    <a:pt x="537" y="1549"/>
                    <a:pt x="537" y="1513"/>
                  </a:cubicBezTo>
                  <a:lnTo>
                    <a:pt x="537" y="1429"/>
                  </a:lnTo>
                  <a:cubicBezTo>
                    <a:pt x="727" y="1406"/>
                    <a:pt x="894" y="1263"/>
                    <a:pt x="894" y="1025"/>
                  </a:cubicBezTo>
                  <a:cubicBezTo>
                    <a:pt x="906" y="787"/>
                    <a:pt x="763" y="703"/>
                    <a:pt x="549" y="632"/>
                  </a:cubicBezTo>
                  <a:lnTo>
                    <a:pt x="549" y="286"/>
                  </a:lnTo>
                  <a:cubicBezTo>
                    <a:pt x="596" y="286"/>
                    <a:pt x="644" y="298"/>
                    <a:pt x="680" y="334"/>
                  </a:cubicBezTo>
                  <a:cubicBezTo>
                    <a:pt x="707" y="341"/>
                    <a:pt x="738" y="363"/>
                    <a:pt x="771" y="363"/>
                  </a:cubicBezTo>
                  <a:cubicBezTo>
                    <a:pt x="795" y="363"/>
                    <a:pt x="821" y="351"/>
                    <a:pt x="846" y="310"/>
                  </a:cubicBezTo>
                  <a:cubicBezTo>
                    <a:pt x="882" y="275"/>
                    <a:pt x="894" y="215"/>
                    <a:pt x="834" y="167"/>
                  </a:cubicBezTo>
                  <a:cubicBezTo>
                    <a:pt x="763" y="108"/>
                    <a:pt x="644" y="96"/>
                    <a:pt x="537" y="96"/>
                  </a:cubicBezTo>
                  <a:lnTo>
                    <a:pt x="537" y="48"/>
                  </a:lnTo>
                  <a:cubicBezTo>
                    <a:pt x="537" y="13"/>
                    <a:pt x="501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7644;p135">
              <a:extLst>
                <a:ext uri="{FF2B5EF4-FFF2-40B4-BE49-F238E27FC236}">
                  <a16:creationId xmlns:a16="http://schemas.microsoft.com/office/drawing/2014/main" id="{14EAD4C9-1F4E-982B-3AB6-2F4552501918}"/>
                </a:ext>
              </a:extLst>
            </p:cNvPr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7645;p135">
              <a:extLst>
                <a:ext uri="{FF2B5EF4-FFF2-40B4-BE49-F238E27FC236}">
                  <a16:creationId xmlns:a16="http://schemas.microsoft.com/office/drawing/2014/main" id="{BD719536-1925-1AC1-24C1-D14A4DE597ED}"/>
                </a:ext>
              </a:extLst>
            </p:cNvPr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7646;p135">
              <a:extLst>
                <a:ext uri="{FF2B5EF4-FFF2-40B4-BE49-F238E27FC236}">
                  <a16:creationId xmlns:a16="http://schemas.microsoft.com/office/drawing/2014/main" id="{C6C41CDB-7DFD-3384-9438-482F651E9583}"/>
                </a:ext>
              </a:extLst>
            </p:cNvPr>
            <p:cNvSpPr/>
            <p:nvPr/>
          </p:nvSpPr>
          <p:spPr>
            <a:xfrm>
              <a:off x="4901803" y="1574957"/>
              <a:ext cx="28838" cy="50069"/>
            </a:xfrm>
            <a:custGeom>
              <a:avLst/>
              <a:gdLst/>
              <a:ahLst/>
              <a:cxnLst/>
              <a:rect l="l" t="t" r="r" b="b"/>
              <a:pathLst>
                <a:path w="906" h="1573" extrusionOk="0">
                  <a:moveTo>
                    <a:pt x="429" y="322"/>
                  </a:moveTo>
                  <a:lnTo>
                    <a:pt x="429" y="596"/>
                  </a:lnTo>
                  <a:cubicBezTo>
                    <a:pt x="310" y="548"/>
                    <a:pt x="274" y="513"/>
                    <a:pt x="274" y="453"/>
                  </a:cubicBezTo>
                  <a:cubicBezTo>
                    <a:pt x="274" y="358"/>
                    <a:pt x="358" y="334"/>
                    <a:pt x="429" y="322"/>
                  </a:cubicBezTo>
                  <a:close/>
                  <a:moveTo>
                    <a:pt x="512" y="894"/>
                  </a:moveTo>
                  <a:cubicBezTo>
                    <a:pt x="631" y="941"/>
                    <a:pt x="667" y="1001"/>
                    <a:pt x="667" y="1072"/>
                  </a:cubicBezTo>
                  <a:cubicBezTo>
                    <a:pt x="667" y="1167"/>
                    <a:pt x="608" y="1215"/>
                    <a:pt x="512" y="1227"/>
                  </a:cubicBezTo>
                  <a:lnTo>
                    <a:pt x="512" y="894"/>
                  </a:lnTo>
                  <a:close/>
                  <a:moveTo>
                    <a:pt x="453" y="1"/>
                  </a:moveTo>
                  <a:cubicBezTo>
                    <a:pt x="429" y="1"/>
                    <a:pt x="393" y="24"/>
                    <a:pt x="393" y="48"/>
                  </a:cubicBezTo>
                  <a:lnTo>
                    <a:pt x="393" y="108"/>
                  </a:lnTo>
                  <a:cubicBezTo>
                    <a:pt x="167" y="132"/>
                    <a:pt x="24" y="251"/>
                    <a:pt x="24" y="477"/>
                  </a:cubicBezTo>
                  <a:cubicBezTo>
                    <a:pt x="24" y="715"/>
                    <a:pt x="203" y="798"/>
                    <a:pt x="393" y="870"/>
                  </a:cubicBezTo>
                  <a:lnTo>
                    <a:pt x="393" y="1239"/>
                  </a:lnTo>
                  <a:cubicBezTo>
                    <a:pt x="286" y="1227"/>
                    <a:pt x="250" y="1179"/>
                    <a:pt x="155" y="1120"/>
                  </a:cubicBezTo>
                  <a:cubicBezTo>
                    <a:pt x="138" y="1108"/>
                    <a:pt x="122" y="1102"/>
                    <a:pt x="106" y="1102"/>
                  </a:cubicBezTo>
                  <a:cubicBezTo>
                    <a:pt x="46" y="1102"/>
                    <a:pt x="0" y="1182"/>
                    <a:pt x="0" y="1239"/>
                  </a:cubicBezTo>
                  <a:cubicBezTo>
                    <a:pt x="0" y="1275"/>
                    <a:pt x="12" y="1298"/>
                    <a:pt x="24" y="1310"/>
                  </a:cubicBezTo>
                  <a:cubicBezTo>
                    <a:pt x="96" y="1417"/>
                    <a:pt x="262" y="1465"/>
                    <a:pt x="393" y="1465"/>
                  </a:cubicBezTo>
                  <a:lnTo>
                    <a:pt x="393" y="1525"/>
                  </a:lnTo>
                  <a:cubicBezTo>
                    <a:pt x="393" y="1548"/>
                    <a:pt x="429" y="1572"/>
                    <a:pt x="453" y="1572"/>
                  </a:cubicBezTo>
                  <a:cubicBezTo>
                    <a:pt x="488" y="1572"/>
                    <a:pt x="512" y="1548"/>
                    <a:pt x="512" y="1525"/>
                  </a:cubicBezTo>
                  <a:lnTo>
                    <a:pt x="512" y="1465"/>
                  </a:lnTo>
                  <a:cubicBezTo>
                    <a:pt x="715" y="1429"/>
                    <a:pt x="869" y="1298"/>
                    <a:pt x="869" y="1060"/>
                  </a:cubicBezTo>
                  <a:cubicBezTo>
                    <a:pt x="905" y="810"/>
                    <a:pt x="739" y="715"/>
                    <a:pt x="536" y="644"/>
                  </a:cubicBezTo>
                  <a:lnTo>
                    <a:pt x="536" y="298"/>
                  </a:lnTo>
                  <a:cubicBezTo>
                    <a:pt x="608" y="298"/>
                    <a:pt x="631" y="322"/>
                    <a:pt x="715" y="358"/>
                  </a:cubicBezTo>
                  <a:cubicBezTo>
                    <a:pt x="728" y="367"/>
                    <a:pt x="742" y="372"/>
                    <a:pt x="758" y="372"/>
                  </a:cubicBezTo>
                  <a:cubicBezTo>
                    <a:pt x="784" y="372"/>
                    <a:pt x="811" y="355"/>
                    <a:pt x="834" y="310"/>
                  </a:cubicBezTo>
                  <a:cubicBezTo>
                    <a:pt x="858" y="274"/>
                    <a:pt x="869" y="215"/>
                    <a:pt x="810" y="167"/>
                  </a:cubicBezTo>
                  <a:cubicBezTo>
                    <a:pt x="739" y="108"/>
                    <a:pt x="619" y="96"/>
                    <a:pt x="512" y="96"/>
                  </a:cubicBezTo>
                  <a:lnTo>
                    <a:pt x="512" y="48"/>
                  </a:lnTo>
                  <a:cubicBezTo>
                    <a:pt x="512" y="24"/>
                    <a:pt x="488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7647;p135">
              <a:extLst>
                <a:ext uri="{FF2B5EF4-FFF2-40B4-BE49-F238E27FC236}">
                  <a16:creationId xmlns:a16="http://schemas.microsoft.com/office/drawing/2014/main" id="{14179034-58E6-9020-02DD-654C05D6739C}"/>
                </a:ext>
              </a:extLst>
            </p:cNvPr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7" name="Google Shape;15248;p131">
            <a:extLst>
              <a:ext uri="{FF2B5EF4-FFF2-40B4-BE49-F238E27FC236}">
                <a16:creationId xmlns:a16="http://schemas.microsoft.com/office/drawing/2014/main" id="{50191AE7-2743-AA20-5B53-7004A975C7A0}"/>
              </a:ext>
            </a:extLst>
          </p:cNvPr>
          <p:cNvGrpSpPr/>
          <p:nvPr/>
        </p:nvGrpSpPr>
        <p:grpSpPr>
          <a:xfrm>
            <a:off x="5851863" y="4054056"/>
            <a:ext cx="539377" cy="421094"/>
            <a:chOff x="6639652" y="4323777"/>
            <a:chExt cx="426315" cy="332826"/>
          </a:xfrm>
          <a:solidFill>
            <a:srgbClr val="003366"/>
          </a:solidFill>
        </p:grpSpPr>
        <p:sp>
          <p:nvSpPr>
            <p:cNvPr id="118" name="Google Shape;15249;p131">
              <a:extLst>
                <a:ext uri="{FF2B5EF4-FFF2-40B4-BE49-F238E27FC236}">
                  <a16:creationId xmlns:a16="http://schemas.microsoft.com/office/drawing/2014/main" id="{BC2D73CF-FDDD-ED6D-6997-8819740EE776}"/>
                </a:ext>
              </a:extLst>
            </p:cNvPr>
            <p:cNvSpPr/>
            <p:nvPr/>
          </p:nvSpPr>
          <p:spPr>
            <a:xfrm>
              <a:off x="6639652" y="4323777"/>
              <a:ext cx="426315" cy="332826"/>
            </a:xfrm>
            <a:custGeom>
              <a:avLst/>
              <a:gdLst/>
              <a:ahLst/>
              <a:cxnLst/>
              <a:rect l="l" t="t" r="r" b="b"/>
              <a:pathLst>
                <a:path w="10967" h="8562" extrusionOk="0">
                  <a:moveTo>
                    <a:pt x="10585" y="382"/>
                  </a:moveTo>
                  <a:lnTo>
                    <a:pt x="10609" y="727"/>
                  </a:lnTo>
                  <a:lnTo>
                    <a:pt x="9335" y="727"/>
                  </a:lnTo>
                  <a:cubicBezTo>
                    <a:pt x="9252" y="727"/>
                    <a:pt x="9156" y="799"/>
                    <a:pt x="9156" y="906"/>
                  </a:cubicBezTo>
                  <a:cubicBezTo>
                    <a:pt x="9156" y="989"/>
                    <a:pt x="9240" y="1084"/>
                    <a:pt x="9335" y="1084"/>
                  </a:cubicBezTo>
                  <a:lnTo>
                    <a:pt x="10323" y="1084"/>
                  </a:lnTo>
                  <a:lnTo>
                    <a:pt x="10323" y="6168"/>
                  </a:lnTo>
                  <a:lnTo>
                    <a:pt x="4442" y="6168"/>
                  </a:lnTo>
                  <a:lnTo>
                    <a:pt x="4442" y="6002"/>
                  </a:lnTo>
                  <a:cubicBezTo>
                    <a:pt x="4442" y="5918"/>
                    <a:pt x="4370" y="5823"/>
                    <a:pt x="4263" y="5823"/>
                  </a:cubicBezTo>
                  <a:lnTo>
                    <a:pt x="3977" y="5823"/>
                  </a:lnTo>
                  <a:cubicBezTo>
                    <a:pt x="3953" y="5728"/>
                    <a:pt x="3906" y="5621"/>
                    <a:pt x="3846" y="5513"/>
                  </a:cubicBezTo>
                  <a:lnTo>
                    <a:pt x="4037" y="5323"/>
                  </a:lnTo>
                  <a:cubicBezTo>
                    <a:pt x="4108" y="5252"/>
                    <a:pt x="4108" y="5144"/>
                    <a:pt x="4037" y="5085"/>
                  </a:cubicBezTo>
                  <a:lnTo>
                    <a:pt x="3513" y="4561"/>
                  </a:lnTo>
                  <a:cubicBezTo>
                    <a:pt x="3489" y="4537"/>
                    <a:pt x="3441" y="4513"/>
                    <a:pt x="3394" y="4513"/>
                  </a:cubicBezTo>
                  <a:cubicBezTo>
                    <a:pt x="3358" y="4513"/>
                    <a:pt x="3311" y="4537"/>
                    <a:pt x="3275" y="4561"/>
                  </a:cubicBezTo>
                  <a:lnTo>
                    <a:pt x="3084" y="4751"/>
                  </a:lnTo>
                  <a:cubicBezTo>
                    <a:pt x="2977" y="4692"/>
                    <a:pt x="2882" y="4668"/>
                    <a:pt x="2775" y="4621"/>
                  </a:cubicBezTo>
                  <a:lnTo>
                    <a:pt x="2775" y="4335"/>
                  </a:lnTo>
                  <a:cubicBezTo>
                    <a:pt x="2775" y="4251"/>
                    <a:pt x="2703" y="4156"/>
                    <a:pt x="2596" y="4156"/>
                  </a:cubicBezTo>
                  <a:lnTo>
                    <a:pt x="2168" y="4156"/>
                  </a:lnTo>
                  <a:lnTo>
                    <a:pt x="2168" y="1084"/>
                  </a:lnTo>
                  <a:lnTo>
                    <a:pt x="8728" y="1084"/>
                  </a:lnTo>
                  <a:cubicBezTo>
                    <a:pt x="8811" y="1084"/>
                    <a:pt x="8906" y="1001"/>
                    <a:pt x="8906" y="894"/>
                  </a:cubicBezTo>
                  <a:cubicBezTo>
                    <a:pt x="8906" y="799"/>
                    <a:pt x="8835" y="715"/>
                    <a:pt x="8728" y="715"/>
                  </a:cubicBezTo>
                  <a:lnTo>
                    <a:pt x="1882" y="715"/>
                  </a:lnTo>
                  <a:lnTo>
                    <a:pt x="1882" y="382"/>
                  </a:lnTo>
                  <a:close/>
                  <a:moveTo>
                    <a:pt x="10609" y="6502"/>
                  </a:moveTo>
                  <a:lnTo>
                    <a:pt x="10609" y="6835"/>
                  </a:lnTo>
                  <a:lnTo>
                    <a:pt x="4394" y="6835"/>
                  </a:lnTo>
                  <a:cubicBezTo>
                    <a:pt x="4430" y="6811"/>
                    <a:pt x="4442" y="6764"/>
                    <a:pt x="4442" y="6716"/>
                  </a:cubicBezTo>
                  <a:lnTo>
                    <a:pt x="4442" y="6526"/>
                  </a:lnTo>
                  <a:lnTo>
                    <a:pt x="10490" y="6526"/>
                  </a:lnTo>
                  <a:cubicBezTo>
                    <a:pt x="10526" y="6526"/>
                    <a:pt x="10561" y="6514"/>
                    <a:pt x="10585" y="6502"/>
                  </a:cubicBezTo>
                  <a:close/>
                  <a:moveTo>
                    <a:pt x="2453" y="4501"/>
                  </a:moveTo>
                  <a:lnTo>
                    <a:pt x="2453" y="4740"/>
                  </a:lnTo>
                  <a:cubicBezTo>
                    <a:pt x="2453" y="4811"/>
                    <a:pt x="2513" y="4894"/>
                    <a:pt x="2584" y="4906"/>
                  </a:cubicBezTo>
                  <a:cubicBezTo>
                    <a:pt x="2751" y="4930"/>
                    <a:pt x="2894" y="5013"/>
                    <a:pt x="3049" y="5097"/>
                  </a:cubicBezTo>
                  <a:cubicBezTo>
                    <a:pt x="3078" y="5117"/>
                    <a:pt x="3110" y="5126"/>
                    <a:pt x="3141" y="5126"/>
                  </a:cubicBezTo>
                  <a:cubicBezTo>
                    <a:pt x="3183" y="5126"/>
                    <a:pt x="3223" y="5108"/>
                    <a:pt x="3251" y="5073"/>
                  </a:cubicBezTo>
                  <a:lnTo>
                    <a:pt x="3430" y="4894"/>
                  </a:lnTo>
                  <a:lnTo>
                    <a:pt x="3715" y="5168"/>
                  </a:lnTo>
                  <a:lnTo>
                    <a:pt x="3537" y="5347"/>
                  </a:lnTo>
                  <a:cubicBezTo>
                    <a:pt x="3477" y="5406"/>
                    <a:pt x="3477" y="5502"/>
                    <a:pt x="3501" y="5561"/>
                  </a:cubicBezTo>
                  <a:cubicBezTo>
                    <a:pt x="3596" y="5704"/>
                    <a:pt x="3656" y="5859"/>
                    <a:pt x="3703" y="6025"/>
                  </a:cubicBezTo>
                  <a:cubicBezTo>
                    <a:pt x="3715" y="6097"/>
                    <a:pt x="3787" y="6156"/>
                    <a:pt x="3858" y="6156"/>
                  </a:cubicBezTo>
                  <a:lnTo>
                    <a:pt x="4096" y="6156"/>
                  </a:lnTo>
                  <a:lnTo>
                    <a:pt x="4096" y="6561"/>
                  </a:lnTo>
                  <a:lnTo>
                    <a:pt x="3858" y="6561"/>
                  </a:lnTo>
                  <a:cubicBezTo>
                    <a:pt x="3787" y="6561"/>
                    <a:pt x="3715" y="6621"/>
                    <a:pt x="3703" y="6692"/>
                  </a:cubicBezTo>
                  <a:cubicBezTo>
                    <a:pt x="3656" y="6859"/>
                    <a:pt x="3596" y="7002"/>
                    <a:pt x="3501" y="7157"/>
                  </a:cubicBezTo>
                  <a:cubicBezTo>
                    <a:pt x="3465" y="7228"/>
                    <a:pt x="3477" y="7311"/>
                    <a:pt x="3537" y="7359"/>
                  </a:cubicBezTo>
                  <a:lnTo>
                    <a:pt x="3715" y="7538"/>
                  </a:lnTo>
                  <a:lnTo>
                    <a:pt x="3430" y="7823"/>
                  </a:lnTo>
                  <a:lnTo>
                    <a:pt x="3251" y="7645"/>
                  </a:lnTo>
                  <a:cubicBezTo>
                    <a:pt x="3215" y="7608"/>
                    <a:pt x="3169" y="7594"/>
                    <a:pt x="3126" y="7594"/>
                  </a:cubicBezTo>
                  <a:cubicBezTo>
                    <a:pt x="3098" y="7594"/>
                    <a:pt x="3072" y="7600"/>
                    <a:pt x="3049" y="7609"/>
                  </a:cubicBezTo>
                  <a:cubicBezTo>
                    <a:pt x="2894" y="7704"/>
                    <a:pt x="2751" y="7764"/>
                    <a:pt x="2584" y="7799"/>
                  </a:cubicBezTo>
                  <a:cubicBezTo>
                    <a:pt x="2513" y="7823"/>
                    <a:pt x="2453" y="7895"/>
                    <a:pt x="2453" y="7966"/>
                  </a:cubicBezTo>
                  <a:lnTo>
                    <a:pt x="2453" y="8204"/>
                  </a:lnTo>
                  <a:lnTo>
                    <a:pt x="2048" y="8204"/>
                  </a:lnTo>
                  <a:lnTo>
                    <a:pt x="2048" y="7966"/>
                  </a:lnTo>
                  <a:cubicBezTo>
                    <a:pt x="2048" y="7895"/>
                    <a:pt x="1989" y="7823"/>
                    <a:pt x="1917" y="7799"/>
                  </a:cubicBezTo>
                  <a:cubicBezTo>
                    <a:pt x="1751" y="7764"/>
                    <a:pt x="1596" y="7704"/>
                    <a:pt x="1453" y="7609"/>
                  </a:cubicBezTo>
                  <a:cubicBezTo>
                    <a:pt x="1426" y="7596"/>
                    <a:pt x="1396" y="7589"/>
                    <a:pt x="1366" y="7589"/>
                  </a:cubicBezTo>
                  <a:cubicBezTo>
                    <a:pt x="1317" y="7589"/>
                    <a:pt x="1269" y="7607"/>
                    <a:pt x="1239" y="7645"/>
                  </a:cubicBezTo>
                  <a:lnTo>
                    <a:pt x="1060" y="7823"/>
                  </a:lnTo>
                  <a:lnTo>
                    <a:pt x="786" y="7538"/>
                  </a:lnTo>
                  <a:lnTo>
                    <a:pt x="965" y="7359"/>
                  </a:lnTo>
                  <a:cubicBezTo>
                    <a:pt x="1025" y="7299"/>
                    <a:pt x="1025" y="7216"/>
                    <a:pt x="989" y="7157"/>
                  </a:cubicBezTo>
                  <a:cubicBezTo>
                    <a:pt x="905" y="7002"/>
                    <a:pt x="846" y="6859"/>
                    <a:pt x="798" y="6692"/>
                  </a:cubicBezTo>
                  <a:cubicBezTo>
                    <a:pt x="786" y="6621"/>
                    <a:pt x="703" y="6561"/>
                    <a:pt x="632" y="6561"/>
                  </a:cubicBezTo>
                  <a:lnTo>
                    <a:pt x="393" y="6561"/>
                  </a:lnTo>
                  <a:lnTo>
                    <a:pt x="393" y="6156"/>
                  </a:lnTo>
                  <a:lnTo>
                    <a:pt x="632" y="6156"/>
                  </a:lnTo>
                  <a:cubicBezTo>
                    <a:pt x="703" y="6156"/>
                    <a:pt x="786" y="6097"/>
                    <a:pt x="798" y="6025"/>
                  </a:cubicBezTo>
                  <a:cubicBezTo>
                    <a:pt x="822" y="5859"/>
                    <a:pt x="905" y="5704"/>
                    <a:pt x="989" y="5561"/>
                  </a:cubicBezTo>
                  <a:cubicBezTo>
                    <a:pt x="1036" y="5490"/>
                    <a:pt x="1025" y="5394"/>
                    <a:pt x="965" y="5347"/>
                  </a:cubicBezTo>
                  <a:lnTo>
                    <a:pt x="786" y="5168"/>
                  </a:lnTo>
                  <a:lnTo>
                    <a:pt x="1060" y="4894"/>
                  </a:lnTo>
                  <a:lnTo>
                    <a:pt x="1239" y="5073"/>
                  </a:lnTo>
                  <a:cubicBezTo>
                    <a:pt x="1272" y="5106"/>
                    <a:pt x="1317" y="5121"/>
                    <a:pt x="1361" y="5121"/>
                  </a:cubicBezTo>
                  <a:cubicBezTo>
                    <a:pt x="1394" y="5121"/>
                    <a:pt x="1427" y="5112"/>
                    <a:pt x="1453" y="5097"/>
                  </a:cubicBezTo>
                  <a:cubicBezTo>
                    <a:pt x="1596" y="5013"/>
                    <a:pt x="1751" y="4954"/>
                    <a:pt x="1917" y="4906"/>
                  </a:cubicBezTo>
                  <a:cubicBezTo>
                    <a:pt x="1989" y="4894"/>
                    <a:pt x="2048" y="4811"/>
                    <a:pt x="2048" y="4740"/>
                  </a:cubicBezTo>
                  <a:lnTo>
                    <a:pt x="2048" y="4501"/>
                  </a:lnTo>
                  <a:close/>
                  <a:moveTo>
                    <a:pt x="1715" y="1"/>
                  </a:moveTo>
                  <a:cubicBezTo>
                    <a:pt x="1632" y="1"/>
                    <a:pt x="1536" y="84"/>
                    <a:pt x="1536" y="191"/>
                  </a:cubicBezTo>
                  <a:lnTo>
                    <a:pt x="1536" y="882"/>
                  </a:lnTo>
                  <a:cubicBezTo>
                    <a:pt x="1536" y="977"/>
                    <a:pt x="1608" y="1061"/>
                    <a:pt x="1715" y="1061"/>
                  </a:cubicBezTo>
                  <a:lnTo>
                    <a:pt x="1822" y="1061"/>
                  </a:lnTo>
                  <a:lnTo>
                    <a:pt x="1822" y="4144"/>
                  </a:lnTo>
                  <a:cubicBezTo>
                    <a:pt x="1751" y="4156"/>
                    <a:pt x="1679" y="4240"/>
                    <a:pt x="1679" y="4311"/>
                  </a:cubicBezTo>
                  <a:lnTo>
                    <a:pt x="1679" y="4597"/>
                  </a:lnTo>
                  <a:cubicBezTo>
                    <a:pt x="1572" y="4621"/>
                    <a:pt x="1465" y="4668"/>
                    <a:pt x="1358" y="4728"/>
                  </a:cubicBezTo>
                  <a:lnTo>
                    <a:pt x="1167" y="4537"/>
                  </a:lnTo>
                  <a:cubicBezTo>
                    <a:pt x="1144" y="4501"/>
                    <a:pt x="1096" y="4490"/>
                    <a:pt x="1048" y="4490"/>
                  </a:cubicBezTo>
                  <a:cubicBezTo>
                    <a:pt x="1001" y="4490"/>
                    <a:pt x="965" y="4501"/>
                    <a:pt x="929" y="4537"/>
                  </a:cubicBezTo>
                  <a:lnTo>
                    <a:pt x="405" y="5049"/>
                  </a:lnTo>
                  <a:cubicBezTo>
                    <a:pt x="334" y="5132"/>
                    <a:pt x="334" y="5228"/>
                    <a:pt x="405" y="5287"/>
                  </a:cubicBezTo>
                  <a:lnTo>
                    <a:pt x="608" y="5490"/>
                  </a:lnTo>
                  <a:cubicBezTo>
                    <a:pt x="548" y="5585"/>
                    <a:pt x="513" y="5692"/>
                    <a:pt x="465" y="5799"/>
                  </a:cubicBezTo>
                  <a:lnTo>
                    <a:pt x="191" y="5799"/>
                  </a:lnTo>
                  <a:cubicBezTo>
                    <a:pt x="96" y="5799"/>
                    <a:pt x="1" y="5871"/>
                    <a:pt x="1" y="5978"/>
                  </a:cubicBezTo>
                  <a:lnTo>
                    <a:pt x="1" y="6716"/>
                  </a:lnTo>
                  <a:cubicBezTo>
                    <a:pt x="1" y="6811"/>
                    <a:pt x="84" y="6895"/>
                    <a:pt x="191" y="6895"/>
                  </a:cubicBezTo>
                  <a:lnTo>
                    <a:pt x="465" y="6895"/>
                  </a:lnTo>
                  <a:cubicBezTo>
                    <a:pt x="501" y="7002"/>
                    <a:pt x="548" y="7109"/>
                    <a:pt x="608" y="7216"/>
                  </a:cubicBezTo>
                  <a:lnTo>
                    <a:pt x="405" y="7407"/>
                  </a:lnTo>
                  <a:cubicBezTo>
                    <a:pt x="334" y="7478"/>
                    <a:pt x="334" y="7585"/>
                    <a:pt x="405" y="7645"/>
                  </a:cubicBezTo>
                  <a:lnTo>
                    <a:pt x="929" y="8169"/>
                  </a:lnTo>
                  <a:cubicBezTo>
                    <a:pt x="965" y="8204"/>
                    <a:pt x="1010" y="8222"/>
                    <a:pt x="1053" y="8222"/>
                  </a:cubicBezTo>
                  <a:cubicBezTo>
                    <a:pt x="1096" y="8222"/>
                    <a:pt x="1138" y="8204"/>
                    <a:pt x="1167" y="8169"/>
                  </a:cubicBezTo>
                  <a:lnTo>
                    <a:pt x="1358" y="7966"/>
                  </a:lnTo>
                  <a:cubicBezTo>
                    <a:pt x="1465" y="8026"/>
                    <a:pt x="1572" y="8061"/>
                    <a:pt x="1679" y="8109"/>
                  </a:cubicBezTo>
                  <a:lnTo>
                    <a:pt x="1679" y="8383"/>
                  </a:lnTo>
                  <a:cubicBezTo>
                    <a:pt x="1679" y="8478"/>
                    <a:pt x="1751" y="8561"/>
                    <a:pt x="1858" y="8561"/>
                  </a:cubicBezTo>
                  <a:lnTo>
                    <a:pt x="2596" y="8561"/>
                  </a:lnTo>
                  <a:cubicBezTo>
                    <a:pt x="2679" y="8561"/>
                    <a:pt x="2775" y="8490"/>
                    <a:pt x="2775" y="8383"/>
                  </a:cubicBezTo>
                  <a:lnTo>
                    <a:pt x="2775" y="8109"/>
                  </a:lnTo>
                  <a:cubicBezTo>
                    <a:pt x="2882" y="8073"/>
                    <a:pt x="2989" y="8026"/>
                    <a:pt x="3084" y="7966"/>
                  </a:cubicBezTo>
                  <a:lnTo>
                    <a:pt x="3275" y="8169"/>
                  </a:lnTo>
                  <a:cubicBezTo>
                    <a:pt x="3316" y="8204"/>
                    <a:pt x="3364" y="8222"/>
                    <a:pt x="3407" y="8222"/>
                  </a:cubicBezTo>
                  <a:cubicBezTo>
                    <a:pt x="3450" y="8222"/>
                    <a:pt x="3489" y="8204"/>
                    <a:pt x="3513" y="8169"/>
                  </a:cubicBezTo>
                  <a:lnTo>
                    <a:pt x="4037" y="7645"/>
                  </a:lnTo>
                  <a:cubicBezTo>
                    <a:pt x="4108" y="7573"/>
                    <a:pt x="4108" y="7466"/>
                    <a:pt x="4037" y="7407"/>
                  </a:cubicBezTo>
                  <a:lnTo>
                    <a:pt x="3846" y="7216"/>
                  </a:lnTo>
                  <a:cubicBezTo>
                    <a:pt x="3846" y="7192"/>
                    <a:pt x="3858" y="7192"/>
                    <a:pt x="3858" y="7180"/>
                  </a:cubicBezTo>
                  <a:lnTo>
                    <a:pt x="10764" y="7180"/>
                  </a:lnTo>
                  <a:cubicBezTo>
                    <a:pt x="10859" y="7180"/>
                    <a:pt x="10942" y="7109"/>
                    <a:pt x="10942" y="7002"/>
                  </a:cubicBezTo>
                  <a:lnTo>
                    <a:pt x="10942" y="6299"/>
                  </a:lnTo>
                  <a:cubicBezTo>
                    <a:pt x="10942" y="6216"/>
                    <a:pt x="10871" y="6121"/>
                    <a:pt x="10764" y="6121"/>
                  </a:cubicBezTo>
                  <a:lnTo>
                    <a:pt x="10657" y="6121"/>
                  </a:lnTo>
                  <a:lnTo>
                    <a:pt x="10657" y="1037"/>
                  </a:lnTo>
                  <a:lnTo>
                    <a:pt x="10788" y="1037"/>
                  </a:lnTo>
                  <a:lnTo>
                    <a:pt x="10788" y="1061"/>
                  </a:lnTo>
                  <a:cubicBezTo>
                    <a:pt x="10871" y="1061"/>
                    <a:pt x="10966" y="989"/>
                    <a:pt x="10966" y="882"/>
                  </a:cubicBezTo>
                  <a:lnTo>
                    <a:pt x="10966" y="191"/>
                  </a:lnTo>
                  <a:cubicBezTo>
                    <a:pt x="10966" y="96"/>
                    <a:pt x="10883" y="1"/>
                    <a:pt x="10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3366"/>
                </a:solidFill>
              </a:endParaRPr>
            </a:p>
          </p:txBody>
        </p:sp>
        <p:sp>
          <p:nvSpPr>
            <p:cNvPr id="119" name="Google Shape;15250;p131">
              <a:extLst>
                <a:ext uri="{FF2B5EF4-FFF2-40B4-BE49-F238E27FC236}">
                  <a16:creationId xmlns:a16="http://schemas.microsoft.com/office/drawing/2014/main" id="{00948D5F-A442-F5D1-ED09-695D4F3C31D8}"/>
                </a:ext>
              </a:extLst>
            </p:cNvPr>
            <p:cNvSpPr/>
            <p:nvPr/>
          </p:nvSpPr>
          <p:spPr>
            <a:xfrm>
              <a:off x="6830793" y="4458937"/>
              <a:ext cx="41244" cy="85675"/>
            </a:xfrm>
            <a:custGeom>
              <a:avLst/>
              <a:gdLst/>
              <a:ahLst/>
              <a:cxnLst/>
              <a:rect l="l" t="t" r="r" b="b"/>
              <a:pathLst>
                <a:path w="1061" h="2204" extrusionOk="0">
                  <a:moveTo>
                    <a:pt x="715" y="358"/>
                  </a:moveTo>
                  <a:lnTo>
                    <a:pt x="715" y="1858"/>
                  </a:lnTo>
                  <a:lnTo>
                    <a:pt x="370" y="1858"/>
                  </a:lnTo>
                  <a:lnTo>
                    <a:pt x="370" y="358"/>
                  </a:lnTo>
                  <a:close/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2025"/>
                  </a:lnTo>
                  <a:cubicBezTo>
                    <a:pt x="1" y="2108"/>
                    <a:pt x="72" y="2203"/>
                    <a:pt x="179" y="2203"/>
                  </a:cubicBezTo>
                  <a:lnTo>
                    <a:pt x="882" y="2203"/>
                  </a:lnTo>
                  <a:cubicBezTo>
                    <a:pt x="965" y="2203"/>
                    <a:pt x="1061" y="2132"/>
                    <a:pt x="1061" y="2025"/>
                  </a:cubicBezTo>
                  <a:lnTo>
                    <a:pt x="1061" y="179"/>
                  </a:lnTo>
                  <a:cubicBezTo>
                    <a:pt x="1061" y="84"/>
                    <a:pt x="989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3366"/>
                </a:solidFill>
              </a:endParaRPr>
            </a:p>
          </p:txBody>
        </p:sp>
        <p:sp>
          <p:nvSpPr>
            <p:cNvPr id="120" name="Google Shape;15251;p131">
              <a:extLst>
                <a:ext uri="{FF2B5EF4-FFF2-40B4-BE49-F238E27FC236}">
                  <a16:creationId xmlns:a16="http://schemas.microsoft.com/office/drawing/2014/main" id="{311A893B-DC53-51C3-AEDE-B689FE602105}"/>
                </a:ext>
              </a:extLst>
            </p:cNvPr>
            <p:cNvSpPr/>
            <p:nvPr/>
          </p:nvSpPr>
          <p:spPr>
            <a:xfrm>
              <a:off x="6879423" y="4426556"/>
              <a:ext cx="41205" cy="118522"/>
            </a:xfrm>
            <a:custGeom>
              <a:avLst/>
              <a:gdLst/>
              <a:ahLst/>
              <a:cxnLst/>
              <a:rect l="l" t="t" r="r" b="b"/>
              <a:pathLst>
                <a:path w="1060" h="3049" extrusionOk="0">
                  <a:moveTo>
                    <a:pt x="702" y="345"/>
                  </a:moveTo>
                  <a:lnTo>
                    <a:pt x="702" y="2691"/>
                  </a:lnTo>
                  <a:lnTo>
                    <a:pt x="357" y="2691"/>
                  </a:lnTo>
                  <a:lnTo>
                    <a:pt x="357" y="345"/>
                  </a:lnTo>
                  <a:close/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lnTo>
                    <a:pt x="0" y="2869"/>
                  </a:lnTo>
                  <a:cubicBezTo>
                    <a:pt x="0" y="2965"/>
                    <a:pt x="71" y="3048"/>
                    <a:pt x="179" y="3048"/>
                  </a:cubicBezTo>
                  <a:lnTo>
                    <a:pt x="881" y="3048"/>
                  </a:lnTo>
                  <a:cubicBezTo>
                    <a:pt x="964" y="3048"/>
                    <a:pt x="1060" y="2977"/>
                    <a:pt x="1060" y="2869"/>
                  </a:cubicBezTo>
                  <a:lnTo>
                    <a:pt x="1060" y="179"/>
                  </a:lnTo>
                  <a:cubicBezTo>
                    <a:pt x="1048" y="72"/>
                    <a:pt x="964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3366"/>
                </a:solidFill>
              </a:endParaRPr>
            </a:p>
          </p:txBody>
        </p:sp>
        <p:sp>
          <p:nvSpPr>
            <p:cNvPr id="121" name="Google Shape;15252;p131">
              <a:extLst>
                <a:ext uri="{FF2B5EF4-FFF2-40B4-BE49-F238E27FC236}">
                  <a16:creationId xmlns:a16="http://schemas.microsoft.com/office/drawing/2014/main" id="{C0F2DA4B-EE5D-85A3-0283-1CBA91AC4022}"/>
                </a:ext>
              </a:extLst>
            </p:cNvPr>
            <p:cNvSpPr/>
            <p:nvPr/>
          </p:nvSpPr>
          <p:spPr>
            <a:xfrm>
              <a:off x="6927549" y="4443194"/>
              <a:ext cx="41205" cy="101418"/>
            </a:xfrm>
            <a:custGeom>
              <a:avLst/>
              <a:gdLst/>
              <a:ahLst/>
              <a:cxnLst/>
              <a:rect l="l" t="t" r="r" b="b"/>
              <a:pathLst>
                <a:path w="1060" h="2609" extrusionOk="0">
                  <a:moveTo>
                    <a:pt x="715" y="358"/>
                  </a:moveTo>
                  <a:lnTo>
                    <a:pt x="715" y="2263"/>
                  </a:lnTo>
                  <a:lnTo>
                    <a:pt x="369" y="2263"/>
                  </a:lnTo>
                  <a:lnTo>
                    <a:pt x="369" y="358"/>
                  </a:lnTo>
                  <a:close/>
                  <a:moveTo>
                    <a:pt x="179" y="1"/>
                  </a:moveTo>
                  <a:cubicBezTo>
                    <a:pt x="84" y="1"/>
                    <a:pt x="0" y="72"/>
                    <a:pt x="0" y="179"/>
                  </a:cubicBezTo>
                  <a:lnTo>
                    <a:pt x="0" y="2430"/>
                  </a:lnTo>
                  <a:cubicBezTo>
                    <a:pt x="0" y="2513"/>
                    <a:pt x="72" y="2608"/>
                    <a:pt x="179" y="2608"/>
                  </a:cubicBezTo>
                  <a:lnTo>
                    <a:pt x="881" y="2608"/>
                  </a:lnTo>
                  <a:cubicBezTo>
                    <a:pt x="965" y="2608"/>
                    <a:pt x="1060" y="2537"/>
                    <a:pt x="1060" y="2430"/>
                  </a:cubicBezTo>
                  <a:lnTo>
                    <a:pt x="1060" y="179"/>
                  </a:lnTo>
                  <a:cubicBezTo>
                    <a:pt x="1060" y="72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3366"/>
                </a:solidFill>
              </a:endParaRPr>
            </a:p>
          </p:txBody>
        </p:sp>
        <p:sp>
          <p:nvSpPr>
            <p:cNvPr id="122" name="Google Shape;15253;p131">
              <a:extLst>
                <a:ext uri="{FF2B5EF4-FFF2-40B4-BE49-F238E27FC236}">
                  <a16:creationId xmlns:a16="http://schemas.microsoft.com/office/drawing/2014/main" id="{E5418AD6-E62D-2833-4984-9D24FD909F01}"/>
                </a:ext>
              </a:extLst>
            </p:cNvPr>
            <p:cNvSpPr/>
            <p:nvPr/>
          </p:nvSpPr>
          <p:spPr>
            <a:xfrm>
              <a:off x="6976141" y="4387645"/>
              <a:ext cx="41244" cy="156967"/>
            </a:xfrm>
            <a:custGeom>
              <a:avLst/>
              <a:gdLst/>
              <a:ahLst/>
              <a:cxnLst/>
              <a:rect l="l" t="t" r="r" b="b"/>
              <a:pathLst>
                <a:path w="1061" h="4038" extrusionOk="0">
                  <a:moveTo>
                    <a:pt x="679" y="358"/>
                  </a:moveTo>
                  <a:lnTo>
                    <a:pt x="679" y="3692"/>
                  </a:lnTo>
                  <a:lnTo>
                    <a:pt x="346" y="3692"/>
                  </a:lnTo>
                  <a:lnTo>
                    <a:pt x="346" y="358"/>
                  </a:lnTo>
                  <a:close/>
                  <a:moveTo>
                    <a:pt x="179" y="1"/>
                  </a:moveTo>
                  <a:cubicBezTo>
                    <a:pt x="72" y="1"/>
                    <a:pt x="0" y="96"/>
                    <a:pt x="0" y="180"/>
                  </a:cubicBezTo>
                  <a:lnTo>
                    <a:pt x="0" y="3859"/>
                  </a:lnTo>
                  <a:cubicBezTo>
                    <a:pt x="0" y="3942"/>
                    <a:pt x="72" y="4037"/>
                    <a:pt x="179" y="4037"/>
                  </a:cubicBezTo>
                  <a:lnTo>
                    <a:pt x="881" y="4037"/>
                  </a:lnTo>
                  <a:cubicBezTo>
                    <a:pt x="965" y="4037"/>
                    <a:pt x="1060" y="3966"/>
                    <a:pt x="1060" y="3859"/>
                  </a:cubicBezTo>
                  <a:lnTo>
                    <a:pt x="1060" y="180"/>
                  </a:lnTo>
                  <a:cubicBezTo>
                    <a:pt x="1060" y="96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3366"/>
                </a:solidFill>
              </a:endParaRPr>
            </a:p>
          </p:txBody>
        </p:sp>
        <p:sp>
          <p:nvSpPr>
            <p:cNvPr id="123" name="Google Shape;15254;p131">
              <a:extLst>
                <a:ext uri="{FF2B5EF4-FFF2-40B4-BE49-F238E27FC236}">
                  <a16:creationId xmlns:a16="http://schemas.microsoft.com/office/drawing/2014/main" id="{6F56A6CD-4C5C-AAB6-DF08-A903164DA437}"/>
                </a:ext>
              </a:extLst>
            </p:cNvPr>
            <p:cNvSpPr/>
            <p:nvPr/>
          </p:nvSpPr>
          <p:spPr>
            <a:xfrm>
              <a:off x="6745193" y="4404321"/>
              <a:ext cx="50029" cy="13916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12" y="274"/>
                    <a:pt x="95" y="358"/>
                    <a:pt x="179" y="358"/>
                  </a:cubicBezTo>
                  <a:lnTo>
                    <a:pt x="1107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96"/>
                    <a:pt x="1203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3366"/>
                </a:solidFill>
              </a:endParaRPr>
            </a:p>
          </p:txBody>
        </p:sp>
        <p:sp>
          <p:nvSpPr>
            <p:cNvPr id="124" name="Google Shape;15255;p131">
              <a:extLst>
                <a:ext uri="{FF2B5EF4-FFF2-40B4-BE49-F238E27FC236}">
                  <a16:creationId xmlns:a16="http://schemas.microsoft.com/office/drawing/2014/main" id="{60FF70B8-AD80-71D7-8A19-1E1DB3BDB077}"/>
                </a:ext>
              </a:extLst>
            </p:cNvPr>
            <p:cNvSpPr/>
            <p:nvPr/>
          </p:nvSpPr>
          <p:spPr>
            <a:xfrm>
              <a:off x="6745193" y="4426090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72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74"/>
                    <a:pt x="1786" y="179"/>
                  </a:cubicBezTo>
                  <a:cubicBezTo>
                    <a:pt x="1786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3366"/>
                </a:solidFill>
              </a:endParaRPr>
            </a:p>
          </p:txBody>
        </p:sp>
        <p:sp>
          <p:nvSpPr>
            <p:cNvPr id="125" name="Google Shape;15256;p131">
              <a:extLst>
                <a:ext uri="{FF2B5EF4-FFF2-40B4-BE49-F238E27FC236}">
                  <a16:creationId xmlns:a16="http://schemas.microsoft.com/office/drawing/2014/main" id="{1FF09D83-A394-ACA1-8496-79AA67ACFEF7}"/>
                </a:ext>
              </a:extLst>
            </p:cNvPr>
            <p:cNvSpPr/>
            <p:nvPr/>
          </p:nvSpPr>
          <p:spPr>
            <a:xfrm>
              <a:off x="6745193" y="4447353"/>
              <a:ext cx="69465" cy="13955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3366"/>
                </a:solidFill>
              </a:endParaRPr>
            </a:p>
          </p:txBody>
        </p:sp>
        <p:sp>
          <p:nvSpPr>
            <p:cNvPr id="126" name="Google Shape;15257;p131">
              <a:extLst>
                <a:ext uri="{FF2B5EF4-FFF2-40B4-BE49-F238E27FC236}">
                  <a16:creationId xmlns:a16="http://schemas.microsoft.com/office/drawing/2014/main" id="{61B83DE4-2819-C70B-B388-95C286A5F3B1}"/>
                </a:ext>
              </a:extLst>
            </p:cNvPr>
            <p:cNvSpPr/>
            <p:nvPr/>
          </p:nvSpPr>
          <p:spPr>
            <a:xfrm>
              <a:off x="6745193" y="4468189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6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3366"/>
                </a:solidFill>
              </a:endParaRPr>
            </a:p>
          </p:txBody>
        </p:sp>
        <p:sp>
          <p:nvSpPr>
            <p:cNvPr id="127" name="Google Shape;15258;p131">
              <a:extLst>
                <a:ext uri="{FF2B5EF4-FFF2-40B4-BE49-F238E27FC236}">
                  <a16:creationId xmlns:a16="http://schemas.microsoft.com/office/drawing/2014/main" id="{5D73CC6A-C491-218D-E416-A04CACF5AE03}"/>
                </a:ext>
              </a:extLst>
            </p:cNvPr>
            <p:cNvSpPr/>
            <p:nvPr/>
          </p:nvSpPr>
          <p:spPr>
            <a:xfrm>
              <a:off x="6684551" y="4528830"/>
              <a:ext cx="83809" cy="83809"/>
            </a:xfrm>
            <a:custGeom>
              <a:avLst/>
              <a:gdLst/>
              <a:ahLst/>
              <a:cxnLst/>
              <a:rect l="l" t="t" r="r" b="b"/>
              <a:pathLst>
                <a:path w="2156" h="2156" extrusionOk="0">
                  <a:moveTo>
                    <a:pt x="1084" y="0"/>
                  </a:moveTo>
                  <a:cubicBezTo>
                    <a:pt x="489" y="0"/>
                    <a:pt x="0" y="489"/>
                    <a:pt x="0" y="1084"/>
                  </a:cubicBezTo>
                  <a:cubicBezTo>
                    <a:pt x="0" y="1322"/>
                    <a:pt x="72" y="1548"/>
                    <a:pt x="227" y="1739"/>
                  </a:cubicBezTo>
                  <a:cubicBezTo>
                    <a:pt x="263" y="1782"/>
                    <a:pt x="313" y="1808"/>
                    <a:pt x="365" y="1808"/>
                  </a:cubicBezTo>
                  <a:cubicBezTo>
                    <a:pt x="398" y="1808"/>
                    <a:pt x="432" y="1798"/>
                    <a:pt x="465" y="1774"/>
                  </a:cubicBezTo>
                  <a:cubicBezTo>
                    <a:pt x="536" y="1715"/>
                    <a:pt x="548" y="1608"/>
                    <a:pt x="489" y="1536"/>
                  </a:cubicBezTo>
                  <a:cubicBezTo>
                    <a:pt x="381" y="1405"/>
                    <a:pt x="346" y="1251"/>
                    <a:pt x="346" y="1084"/>
                  </a:cubicBezTo>
                  <a:cubicBezTo>
                    <a:pt x="346" y="679"/>
                    <a:pt x="667" y="358"/>
                    <a:pt x="1072" y="358"/>
                  </a:cubicBezTo>
                  <a:cubicBezTo>
                    <a:pt x="1477" y="358"/>
                    <a:pt x="1798" y="691"/>
                    <a:pt x="1798" y="1084"/>
                  </a:cubicBezTo>
                  <a:cubicBezTo>
                    <a:pt x="1798" y="1322"/>
                    <a:pt x="1679" y="1560"/>
                    <a:pt x="1477" y="1703"/>
                  </a:cubicBezTo>
                  <a:cubicBezTo>
                    <a:pt x="1453" y="1703"/>
                    <a:pt x="1453" y="1715"/>
                    <a:pt x="1441" y="1715"/>
                  </a:cubicBezTo>
                  <a:lnTo>
                    <a:pt x="1429" y="1715"/>
                  </a:lnTo>
                  <a:lnTo>
                    <a:pt x="1417" y="1727"/>
                  </a:lnTo>
                  <a:lnTo>
                    <a:pt x="1394" y="1727"/>
                  </a:lnTo>
                  <a:cubicBezTo>
                    <a:pt x="1382" y="1727"/>
                    <a:pt x="1382" y="1739"/>
                    <a:pt x="1370" y="1739"/>
                  </a:cubicBezTo>
                  <a:cubicBezTo>
                    <a:pt x="1358" y="1739"/>
                    <a:pt x="1358" y="1762"/>
                    <a:pt x="1334" y="1762"/>
                  </a:cubicBezTo>
                  <a:lnTo>
                    <a:pt x="1322" y="1762"/>
                  </a:lnTo>
                  <a:cubicBezTo>
                    <a:pt x="1322" y="1762"/>
                    <a:pt x="1310" y="1762"/>
                    <a:pt x="1310" y="1774"/>
                  </a:cubicBezTo>
                  <a:lnTo>
                    <a:pt x="1298" y="1774"/>
                  </a:lnTo>
                  <a:cubicBezTo>
                    <a:pt x="1274" y="1774"/>
                    <a:pt x="1274" y="1774"/>
                    <a:pt x="1263" y="1786"/>
                  </a:cubicBezTo>
                  <a:cubicBezTo>
                    <a:pt x="1251" y="1786"/>
                    <a:pt x="1251" y="1786"/>
                    <a:pt x="1239" y="1798"/>
                  </a:cubicBezTo>
                  <a:lnTo>
                    <a:pt x="798" y="1798"/>
                  </a:lnTo>
                  <a:cubicBezTo>
                    <a:pt x="786" y="1798"/>
                    <a:pt x="786" y="1798"/>
                    <a:pt x="774" y="1786"/>
                  </a:cubicBezTo>
                  <a:cubicBezTo>
                    <a:pt x="762" y="1786"/>
                    <a:pt x="762" y="1786"/>
                    <a:pt x="739" y="1774"/>
                  </a:cubicBezTo>
                  <a:lnTo>
                    <a:pt x="727" y="1774"/>
                  </a:lnTo>
                  <a:cubicBezTo>
                    <a:pt x="708" y="1766"/>
                    <a:pt x="688" y="1763"/>
                    <a:pt x="668" y="1763"/>
                  </a:cubicBezTo>
                  <a:cubicBezTo>
                    <a:pt x="599" y="1763"/>
                    <a:pt x="528" y="1808"/>
                    <a:pt x="501" y="1882"/>
                  </a:cubicBezTo>
                  <a:cubicBezTo>
                    <a:pt x="477" y="1965"/>
                    <a:pt x="524" y="2072"/>
                    <a:pt x="608" y="2096"/>
                  </a:cubicBezTo>
                  <a:lnTo>
                    <a:pt x="620" y="2096"/>
                  </a:lnTo>
                  <a:cubicBezTo>
                    <a:pt x="643" y="2096"/>
                    <a:pt x="655" y="2120"/>
                    <a:pt x="667" y="2120"/>
                  </a:cubicBezTo>
                  <a:cubicBezTo>
                    <a:pt x="679" y="2120"/>
                    <a:pt x="703" y="2132"/>
                    <a:pt x="715" y="2132"/>
                  </a:cubicBezTo>
                  <a:lnTo>
                    <a:pt x="727" y="2132"/>
                  </a:lnTo>
                  <a:cubicBezTo>
                    <a:pt x="739" y="2132"/>
                    <a:pt x="762" y="2132"/>
                    <a:pt x="762" y="2143"/>
                  </a:cubicBezTo>
                  <a:lnTo>
                    <a:pt x="774" y="2143"/>
                  </a:lnTo>
                  <a:cubicBezTo>
                    <a:pt x="786" y="2143"/>
                    <a:pt x="798" y="2143"/>
                    <a:pt x="822" y="2155"/>
                  </a:cubicBezTo>
                  <a:lnTo>
                    <a:pt x="1132" y="2155"/>
                  </a:lnTo>
                  <a:cubicBezTo>
                    <a:pt x="1143" y="2155"/>
                    <a:pt x="1155" y="2155"/>
                    <a:pt x="1179" y="2143"/>
                  </a:cubicBezTo>
                  <a:lnTo>
                    <a:pt x="1191" y="2143"/>
                  </a:lnTo>
                  <a:cubicBezTo>
                    <a:pt x="1203" y="2143"/>
                    <a:pt x="1215" y="2143"/>
                    <a:pt x="1215" y="2132"/>
                  </a:cubicBezTo>
                  <a:lnTo>
                    <a:pt x="1227" y="2132"/>
                  </a:lnTo>
                  <a:cubicBezTo>
                    <a:pt x="1251" y="2132"/>
                    <a:pt x="1263" y="2120"/>
                    <a:pt x="1274" y="2120"/>
                  </a:cubicBezTo>
                  <a:cubicBezTo>
                    <a:pt x="1286" y="2120"/>
                    <a:pt x="1310" y="2096"/>
                    <a:pt x="1322" y="2096"/>
                  </a:cubicBezTo>
                  <a:lnTo>
                    <a:pt x="1334" y="2096"/>
                  </a:lnTo>
                  <a:cubicBezTo>
                    <a:pt x="1346" y="2096"/>
                    <a:pt x="1346" y="2084"/>
                    <a:pt x="1370" y="2084"/>
                  </a:cubicBezTo>
                  <a:lnTo>
                    <a:pt x="1382" y="2084"/>
                  </a:lnTo>
                  <a:cubicBezTo>
                    <a:pt x="1394" y="2084"/>
                    <a:pt x="1405" y="2072"/>
                    <a:pt x="1429" y="2072"/>
                  </a:cubicBezTo>
                  <a:cubicBezTo>
                    <a:pt x="1441" y="2072"/>
                    <a:pt x="1453" y="2060"/>
                    <a:pt x="1465" y="2060"/>
                  </a:cubicBezTo>
                  <a:lnTo>
                    <a:pt x="1489" y="2060"/>
                  </a:lnTo>
                  <a:cubicBezTo>
                    <a:pt x="1501" y="2060"/>
                    <a:pt x="1501" y="2036"/>
                    <a:pt x="1513" y="2036"/>
                  </a:cubicBezTo>
                  <a:lnTo>
                    <a:pt x="1524" y="2036"/>
                  </a:lnTo>
                  <a:cubicBezTo>
                    <a:pt x="1548" y="2024"/>
                    <a:pt x="1560" y="2024"/>
                    <a:pt x="1572" y="2013"/>
                  </a:cubicBezTo>
                  <a:cubicBezTo>
                    <a:pt x="1870" y="1798"/>
                    <a:pt x="2048" y="1477"/>
                    <a:pt x="2048" y="1120"/>
                  </a:cubicBezTo>
                  <a:cubicBezTo>
                    <a:pt x="2156" y="477"/>
                    <a:pt x="167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128" name="Google Shape;15008;p131">
            <a:extLst>
              <a:ext uri="{FF2B5EF4-FFF2-40B4-BE49-F238E27FC236}">
                <a16:creationId xmlns:a16="http://schemas.microsoft.com/office/drawing/2014/main" id="{E2CDBF75-6811-A1AF-DF54-592D9A948443}"/>
              </a:ext>
            </a:extLst>
          </p:cNvPr>
          <p:cNvGrpSpPr/>
          <p:nvPr/>
        </p:nvGrpSpPr>
        <p:grpSpPr>
          <a:xfrm>
            <a:off x="8065341" y="4043917"/>
            <a:ext cx="565327" cy="413797"/>
            <a:chOff x="5733194" y="2431718"/>
            <a:chExt cx="446826" cy="327059"/>
          </a:xfrm>
          <a:solidFill>
            <a:srgbClr val="003366"/>
          </a:solidFill>
        </p:grpSpPr>
        <p:sp>
          <p:nvSpPr>
            <p:cNvPr id="129" name="Google Shape;15009;p131">
              <a:extLst>
                <a:ext uri="{FF2B5EF4-FFF2-40B4-BE49-F238E27FC236}">
                  <a16:creationId xmlns:a16="http://schemas.microsoft.com/office/drawing/2014/main" id="{16E4300D-F2F6-BC9C-E558-DD58F9576012}"/>
                </a:ext>
              </a:extLst>
            </p:cNvPr>
            <p:cNvSpPr/>
            <p:nvPr/>
          </p:nvSpPr>
          <p:spPr>
            <a:xfrm>
              <a:off x="6032946" y="2474145"/>
              <a:ext cx="56112" cy="20115"/>
            </a:xfrm>
            <a:custGeom>
              <a:avLst/>
              <a:gdLst/>
              <a:ahLst/>
              <a:cxnLst/>
              <a:rect l="l" t="t" r="r" b="b"/>
              <a:pathLst>
                <a:path w="1763" h="632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3366"/>
                </a:solidFill>
              </a:endParaRPr>
            </a:p>
          </p:txBody>
        </p:sp>
        <p:sp>
          <p:nvSpPr>
            <p:cNvPr id="130" name="Google Shape;15010;p131">
              <a:extLst>
                <a:ext uri="{FF2B5EF4-FFF2-40B4-BE49-F238E27FC236}">
                  <a16:creationId xmlns:a16="http://schemas.microsoft.com/office/drawing/2014/main" id="{3E18A6DE-A33A-FA70-57DB-1E09479DE227}"/>
                </a:ext>
              </a:extLst>
            </p:cNvPr>
            <p:cNvSpPr/>
            <p:nvPr/>
          </p:nvSpPr>
          <p:spPr>
            <a:xfrm>
              <a:off x="5733194" y="2431718"/>
              <a:ext cx="446826" cy="327059"/>
            </a:xfrm>
            <a:custGeom>
              <a:avLst/>
              <a:gdLst/>
              <a:ahLst/>
              <a:cxnLst/>
              <a:rect l="l" t="t" r="r" b="b"/>
              <a:pathLst>
                <a:path w="14039" h="10276" extrusionOk="0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3366"/>
                </a:solidFill>
              </a:endParaRPr>
            </a:p>
          </p:txBody>
        </p:sp>
        <p:sp>
          <p:nvSpPr>
            <p:cNvPr id="131" name="Google Shape;15011;p131">
              <a:extLst>
                <a:ext uri="{FF2B5EF4-FFF2-40B4-BE49-F238E27FC236}">
                  <a16:creationId xmlns:a16="http://schemas.microsoft.com/office/drawing/2014/main" id="{2AE276A3-CCCA-00FC-6A55-1A90DB926C5C}"/>
                </a:ext>
              </a:extLst>
            </p:cNvPr>
            <p:cNvSpPr/>
            <p:nvPr/>
          </p:nvSpPr>
          <p:spPr>
            <a:xfrm>
              <a:off x="6019323" y="2641653"/>
              <a:ext cx="13272" cy="13272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3366"/>
                </a:solidFill>
              </a:endParaRPr>
            </a:p>
          </p:txBody>
        </p:sp>
      </p:grpSp>
      <p:sp>
        <p:nvSpPr>
          <p:cNvPr id="132" name="Google Shape;15826;p132">
            <a:extLst>
              <a:ext uri="{FF2B5EF4-FFF2-40B4-BE49-F238E27FC236}">
                <a16:creationId xmlns:a16="http://schemas.microsoft.com/office/drawing/2014/main" id="{CDF064B9-F4F2-04D1-09ED-E5213D41005A}"/>
              </a:ext>
            </a:extLst>
          </p:cNvPr>
          <p:cNvSpPr/>
          <p:nvPr/>
        </p:nvSpPr>
        <p:spPr>
          <a:xfrm>
            <a:off x="10353189" y="3953603"/>
            <a:ext cx="457693" cy="458655"/>
          </a:xfrm>
          <a:custGeom>
            <a:avLst/>
            <a:gdLst/>
            <a:ahLst/>
            <a:cxnLst/>
            <a:rect l="l" t="t" r="r" b="b"/>
            <a:pathLst>
              <a:path w="11419" h="11443" extrusionOk="0">
                <a:moveTo>
                  <a:pt x="4644" y="3560"/>
                </a:moveTo>
                <a:lnTo>
                  <a:pt x="4727" y="3655"/>
                </a:lnTo>
                <a:lnTo>
                  <a:pt x="4132" y="4263"/>
                </a:lnTo>
                <a:cubicBezTo>
                  <a:pt x="3989" y="4084"/>
                  <a:pt x="3965" y="3834"/>
                  <a:pt x="4108" y="3655"/>
                </a:cubicBezTo>
                <a:lnTo>
                  <a:pt x="4120" y="3655"/>
                </a:lnTo>
                <a:cubicBezTo>
                  <a:pt x="4298" y="3655"/>
                  <a:pt x="4465" y="3620"/>
                  <a:pt x="4644" y="3560"/>
                </a:cubicBezTo>
                <a:close/>
                <a:moveTo>
                  <a:pt x="8751" y="5739"/>
                </a:moveTo>
                <a:lnTo>
                  <a:pt x="8918" y="5906"/>
                </a:lnTo>
                <a:cubicBezTo>
                  <a:pt x="8944" y="5932"/>
                  <a:pt x="8994" y="5951"/>
                  <a:pt x="9043" y="5951"/>
                </a:cubicBezTo>
                <a:cubicBezTo>
                  <a:pt x="9061" y="5951"/>
                  <a:pt x="9080" y="5948"/>
                  <a:pt x="9097" y="5941"/>
                </a:cubicBezTo>
                <a:cubicBezTo>
                  <a:pt x="9275" y="5894"/>
                  <a:pt x="9430" y="5858"/>
                  <a:pt x="9597" y="5846"/>
                </a:cubicBezTo>
                <a:lnTo>
                  <a:pt x="9704" y="5858"/>
                </a:lnTo>
                <a:cubicBezTo>
                  <a:pt x="10478" y="5918"/>
                  <a:pt x="11073" y="6561"/>
                  <a:pt x="11073" y="7335"/>
                </a:cubicBezTo>
                <a:cubicBezTo>
                  <a:pt x="11085" y="7454"/>
                  <a:pt x="11073" y="7585"/>
                  <a:pt x="11025" y="7716"/>
                </a:cubicBezTo>
                <a:lnTo>
                  <a:pt x="10121" y="6811"/>
                </a:lnTo>
                <a:cubicBezTo>
                  <a:pt x="10061" y="6739"/>
                  <a:pt x="9966" y="6692"/>
                  <a:pt x="9870" y="6644"/>
                </a:cubicBezTo>
                <a:cubicBezTo>
                  <a:pt x="9787" y="6620"/>
                  <a:pt x="9704" y="6608"/>
                  <a:pt x="9609" y="6608"/>
                </a:cubicBezTo>
                <a:cubicBezTo>
                  <a:pt x="9418" y="6608"/>
                  <a:pt x="9239" y="6680"/>
                  <a:pt x="9108" y="6811"/>
                </a:cubicBezTo>
                <a:cubicBezTo>
                  <a:pt x="8918" y="7001"/>
                  <a:pt x="8858" y="7299"/>
                  <a:pt x="8942" y="7573"/>
                </a:cubicBezTo>
                <a:cubicBezTo>
                  <a:pt x="8978" y="7680"/>
                  <a:pt x="9037" y="7763"/>
                  <a:pt x="9108" y="7823"/>
                </a:cubicBezTo>
                <a:lnTo>
                  <a:pt x="10013" y="8728"/>
                </a:lnTo>
                <a:cubicBezTo>
                  <a:pt x="9882" y="8775"/>
                  <a:pt x="9751" y="8787"/>
                  <a:pt x="9609" y="8787"/>
                </a:cubicBezTo>
                <a:cubicBezTo>
                  <a:pt x="8835" y="8787"/>
                  <a:pt x="8204" y="8180"/>
                  <a:pt x="8156" y="7418"/>
                </a:cubicBezTo>
                <a:lnTo>
                  <a:pt x="8144" y="7323"/>
                </a:lnTo>
                <a:cubicBezTo>
                  <a:pt x="8144" y="7156"/>
                  <a:pt x="8168" y="6977"/>
                  <a:pt x="8227" y="6811"/>
                </a:cubicBezTo>
                <a:cubicBezTo>
                  <a:pt x="8263" y="6751"/>
                  <a:pt x="8239" y="6680"/>
                  <a:pt x="8180" y="6632"/>
                </a:cubicBezTo>
                <a:lnTo>
                  <a:pt x="8025" y="6465"/>
                </a:lnTo>
                <a:lnTo>
                  <a:pt x="8751" y="5739"/>
                </a:lnTo>
                <a:close/>
                <a:moveTo>
                  <a:pt x="2393" y="6537"/>
                </a:moveTo>
                <a:lnTo>
                  <a:pt x="2751" y="6894"/>
                </a:lnTo>
                <a:lnTo>
                  <a:pt x="4632" y="8775"/>
                </a:lnTo>
                <a:lnTo>
                  <a:pt x="4894" y="9037"/>
                </a:lnTo>
                <a:lnTo>
                  <a:pt x="4358" y="9573"/>
                </a:lnTo>
                <a:lnTo>
                  <a:pt x="1858" y="7084"/>
                </a:lnTo>
                <a:lnTo>
                  <a:pt x="2393" y="6537"/>
                </a:lnTo>
                <a:close/>
                <a:moveTo>
                  <a:pt x="4155" y="0"/>
                </a:moveTo>
                <a:cubicBezTo>
                  <a:pt x="3882" y="0"/>
                  <a:pt x="3632" y="60"/>
                  <a:pt x="3382" y="179"/>
                </a:cubicBezTo>
                <a:cubicBezTo>
                  <a:pt x="3334" y="203"/>
                  <a:pt x="3286" y="250"/>
                  <a:pt x="3286" y="298"/>
                </a:cubicBezTo>
                <a:cubicBezTo>
                  <a:pt x="3274" y="357"/>
                  <a:pt x="3298" y="393"/>
                  <a:pt x="3334" y="441"/>
                </a:cubicBezTo>
                <a:lnTo>
                  <a:pt x="4417" y="1524"/>
                </a:lnTo>
                <a:cubicBezTo>
                  <a:pt x="4453" y="1560"/>
                  <a:pt x="4477" y="1608"/>
                  <a:pt x="4513" y="1667"/>
                </a:cubicBezTo>
                <a:cubicBezTo>
                  <a:pt x="4548" y="1810"/>
                  <a:pt x="4525" y="1965"/>
                  <a:pt x="4417" y="2060"/>
                </a:cubicBezTo>
                <a:cubicBezTo>
                  <a:pt x="4346" y="2143"/>
                  <a:pt x="4251" y="2167"/>
                  <a:pt x="4155" y="2167"/>
                </a:cubicBezTo>
                <a:cubicBezTo>
                  <a:pt x="4108" y="2167"/>
                  <a:pt x="4060" y="2155"/>
                  <a:pt x="4013" y="2143"/>
                </a:cubicBezTo>
                <a:cubicBezTo>
                  <a:pt x="3953" y="2108"/>
                  <a:pt x="3917" y="2096"/>
                  <a:pt x="3882" y="2048"/>
                </a:cubicBezTo>
                <a:lnTo>
                  <a:pt x="2798" y="965"/>
                </a:lnTo>
                <a:cubicBezTo>
                  <a:pt x="2762" y="928"/>
                  <a:pt x="2725" y="913"/>
                  <a:pt x="2684" y="913"/>
                </a:cubicBezTo>
                <a:cubicBezTo>
                  <a:pt x="2671" y="913"/>
                  <a:pt x="2657" y="914"/>
                  <a:pt x="2643" y="917"/>
                </a:cubicBezTo>
                <a:cubicBezTo>
                  <a:pt x="2584" y="929"/>
                  <a:pt x="2548" y="965"/>
                  <a:pt x="2524" y="1012"/>
                </a:cubicBezTo>
                <a:cubicBezTo>
                  <a:pt x="2405" y="1262"/>
                  <a:pt x="2346" y="1512"/>
                  <a:pt x="2346" y="1786"/>
                </a:cubicBezTo>
                <a:cubicBezTo>
                  <a:pt x="2346" y="2239"/>
                  <a:pt x="2524" y="2679"/>
                  <a:pt x="2846" y="3013"/>
                </a:cubicBezTo>
                <a:cubicBezTo>
                  <a:pt x="3096" y="3286"/>
                  <a:pt x="3417" y="3465"/>
                  <a:pt x="3798" y="3548"/>
                </a:cubicBezTo>
                <a:cubicBezTo>
                  <a:pt x="3655" y="3846"/>
                  <a:pt x="3715" y="4203"/>
                  <a:pt x="3941" y="4465"/>
                </a:cubicBezTo>
                <a:lnTo>
                  <a:pt x="3560" y="4846"/>
                </a:lnTo>
                <a:cubicBezTo>
                  <a:pt x="3405" y="5001"/>
                  <a:pt x="3334" y="5191"/>
                  <a:pt x="3334" y="5394"/>
                </a:cubicBezTo>
                <a:cubicBezTo>
                  <a:pt x="3334" y="5596"/>
                  <a:pt x="3405" y="5775"/>
                  <a:pt x="3524" y="5906"/>
                </a:cubicBezTo>
                <a:lnTo>
                  <a:pt x="2917" y="6513"/>
                </a:lnTo>
                <a:lnTo>
                  <a:pt x="2560" y="6156"/>
                </a:lnTo>
                <a:cubicBezTo>
                  <a:pt x="2530" y="6126"/>
                  <a:pt x="2486" y="6111"/>
                  <a:pt x="2441" y="6111"/>
                </a:cubicBezTo>
                <a:cubicBezTo>
                  <a:pt x="2396" y="6111"/>
                  <a:pt x="2352" y="6126"/>
                  <a:pt x="2322" y="6156"/>
                </a:cubicBezTo>
                <a:lnTo>
                  <a:pt x="1417" y="7061"/>
                </a:lnTo>
                <a:lnTo>
                  <a:pt x="60" y="8418"/>
                </a:lnTo>
                <a:cubicBezTo>
                  <a:pt x="0" y="8478"/>
                  <a:pt x="0" y="8597"/>
                  <a:pt x="60" y="8656"/>
                </a:cubicBezTo>
                <a:lnTo>
                  <a:pt x="1096" y="9704"/>
                </a:lnTo>
                <a:cubicBezTo>
                  <a:pt x="1125" y="9734"/>
                  <a:pt x="1170" y="9748"/>
                  <a:pt x="1215" y="9748"/>
                </a:cubicBezTo>
                <a:cubicBezTo>
                  <a:pt x="1259" y="9748"/>
                  <a:pt x="1304" y="9734"/>
                  <a:pt x="1334" y="9704"/>
                </a:cubicBezTo>
                <a:cubicBezTo>
                  <a:pt x="1393" y="9644"/>
                  <a:pt x="1393" y="9525"/>
                  <a:pt x="1334" y="9466"/>
                </a:cubicBezTo>
                <a:lnTo>
                  <a:pt x="417" y="8537"/>
                </a:lnTo>
                <a:lnTo>
                  <a:pt x="1667" y="7287"/>
                </a:lnTo>
                <a:lnTo>
                  <a:pt x="4167" y="9787"/>
                </a:lnTo>
                <a:lnTo>
                  <a:pt x="2917" y="11037"/>
                </a:lnTo>
                <a:lnTo>
                  <a:pt x="1810" y="9942"/>
                </a:lnTo>
                <a:cubicBezTo>
                  <a:pt x="1780" y="9912"/>
                  <a:pt x="1736" y="9897"/>
                  <a:pt x="1691" y="9897"/>
                </a:cubicBezTo>
                <a:cubicBezTo>
                  <a:pt x="1646" y="9897"/>
                  <a:pt x="1602" y="9912"/>
                  <a:pt x="1572" y="9942"/>
                </a:cubicBezTo>
                <a:cubicBezTo>
                  <a:pt x="1512" y="10002"/>
                  <a:pt x="1512" y="10121"/>
                  <a:pt x="1572" y="10180"/>
                </a:cubicBezTo>
                <a:lnTo>
                  <a:pt x="2798" y="11395"/>
                </a:lnTo>
                <a:cubicBezTo>
                  <a:pt x="2822" y="11430"/>
                  <a:pt x="2870" y="11442"/>
                  <a:pt x="2917" y="11442"/>
                </a:cubicBezTo>
                <a:cubicBezTo>
                  <a:pt x="2965" y="11442"/>
                  <a:pt x="3001" y="11430"/>
                  <a:pt x="3036" y="11395"/>
                </a:cubicBezTo>
                <a:lnTo>
                  <a:pt x="4394" y="10037"/>
                </a:lnTo>
                <a:lnTo>
                  <a:pt x="5298" y="9132"/>
                </a:lnTo>
                <a:cubicBezTo>
                  <a:pt x="5322" y="9109"/>
                  <a:pt x="5346" y="9061"/>
                  <a:pt x="5346" y="9013"/>
                </a:cubicBezTo>
                <a:cubicBezTo>
                  <a:pt x="5346" y="8966"/>
                  <a:pt x="5322" y="8930"/>
                  <a:pt x="5298" y="8894"/>
                </a:cubicBezTo>
                <a:lnTo>
                  <a:pt x="5025" y="8632"/>
                </a:lnTo>
                <a:lnTo>
                  <a:pt x="5644" y="8013"/>
                </a:lnTo>
                <a:cubicBezTo>
                  <a:pt x="5770" y="8094"/>
                  <a:pt x="5916" y="8135"/>
                  <a:pt x="6062" y="8135"/>
                </a:cubicBezTo>
                <a:cubicBezTo>
                  <a:pt x="6217" y="8135"/>
                  <a:pt x="6372" y="8088"/>
                  <a:pt x="6501" y="7989"/>
                </a:cubicBezTo>
                <a:cubicBezTo>
                  <a:pt x="6572" y="7930"/>
                  <a:pt x="6596" y="7823"/>
                  <a:pt x="6537" y="7751"/>
                </a:cubicBezTo>
                <a:cubicBezTo>
                  <a:pt x="6500" y="7708"/>
                  <a:pt x="6446" y="7682"/>
                  <a:pt x="6393" y="7682"/>
                </a:cubicBezTo>
                <a:cubicBezTo>
                  <a:pt x="6360" y="7682"/>
                  <a:pt x="6326" y="7692"/>
                  <a:pt x="6299" y="7716"/>
                </a:cubicBezTo>
                <a:cubicBezTo>
                  <a:pt x="6220" y="7778"/>
                  <a:pt x="6131" y="7806"/>
                  <a:pt x="6041" y="7806"/>
                </a:cubicBezTo>
                <a:cubicBezTo>
                  <a:pt x="5927" y="7806"/>
                  <a:pt x="5814" y="7760"/>
                  <a:pt x="5727" y="7680"/>
                </a:cubicBezTo>
                <a:cubicBezTo>
                  <a:pt x="5703" y="7644"/>
                  <a:pt x="5656" y="7632"/>
                  <a:pt x="5608" y="7632"/>
                </a:cubicBezTo>
                <a:cubicBezTo>
                  <a:pt x="5560" y="7632"/>
                  <a:pt x="5525" y="7644"/>
                  <a:pt x="5489" y="7680"/>
                </a:cubicBezTo>
                <a:lnTo>
                  <a:pt x="4763" y="8406"/>
                </a:lnTo>
                <a:lnTo>
                  <a:pt x="3108" y="6799"/>
                </a:lnTo>
                <a:lnTo>
                  <a:pt x="3834" y="6072"/>
                </a:lnTo>
                <a:cubicBezTo>
                  <a:pt x="3894" y="6013"/>
                  <a:pt x="3894" y="5894"/>
                  <a:pt x="3834" y="5834"/>
                </a:cubicBezTo>
                <a:lnTo>
                  <a:pt x="3751" y="5739"/>
                </a:lnTo>
                <a:cubicBezTo>
                  <a:pt x="3655" y="5644"/>
                  <a:pt x="3620" y="5549"/>
                  <a:pt x="3620" y="5430"/>
                </a:cubicBezTo>
                <a:cubicBezTo>
                  <a:pt x="3620" y="5310"/>
                  <a:pt x="3655" y="5203"/>
                  <a:pt x="3751" y="5108"/>
                </a:cubicBezTo>
                <a:lnTo>
                  <a:pt x="4251" y="4608"/>
                </a:lnTo>
                <a:lnTo>
                  <a:pt x="5096" y="3763"/>
                </a:lnTo>
                <a:lnTo>
                  <a:pt x="6013" y="2846"/>
                </a:lnTo>
                <a:cubicBezTo>
                  <a:pt x="6025" y="2834"/>
                  <a:pt x="6037" y="2822"/>
                  <a:pt x="6049" y="2822"/>
                </a:cubicBezTo>
                <a:cubicBezTo>
                  <a:pt x="6106" y="2780"/>
                  <a:pt x="6170" y="2761"/>
                  <a:pt x="6233" y="2761"/>
                </a:cubicBezTo>
                <a:cubicBezTo>
                  <a:pt x="6314" y="2761"/>
                  <a:pt x="6393" y="2792"/>
                  <a:pt x="6453" y="2846"/>
                </a:cubicBezTo>
                <a:lnTo>
                  <a:pt x="6477" y="2870"/>
                </a:lnTo>
                <a:cubicBezTo>
                  <a:pt x="6572" y="2965"/>
                  <a:pt x="6596" y="3132"/>
                  <a:pt x="6501" y="3263"/>
                </a:cubicBezTo>
                <a:cubicBezTo>
                  <a:pt x="6489" y="3286"/>
                  <a:pt x="6477" y="3298"/>
                  <a:pt x="6477" y="3310"/>
                </a:cubicBezTo>
                <a:lnTo>
                  <a:pt x="5477" y="4310"/>
                </a:lnTo>
                <a:cubicBezTo>
                  <a:pt x="5418" y="4370"/>
                  <a:pt x="5418" y="4489"/>
                  <a:pt x="5477" y="4548"/>
                </a:cubicBezTo>
                <a:cubicBezTo>
                  <a:pt x="5501" y="4584"/>
                  <a:pt x="5549" y="4596"/>
                  <a:pt x="5596" y="4596"/>
                </a:cubicBezTo>
                <a:cubicBezTo>
                  <a:pt x="5644" y="4596"/>
                  <a:pt x="5679" y="4572"/>
                  <a:pt x="5715" y="4548"/>
                </a:cubicBezTo>
                <a:lnTo>
                  <a:pt x="6715" y="3548"/>
                </a:lnTo>
                <a:cubicBezTo>
                  <a:pt x="6727" y="3536"/>
                  <a:pt x="6739" y="3525"/>
                  <a:pt x="6751" y="3525"/>
                </a:cubicBezTo>
                <a:cubicBezTo>
                  <a:pt x="6805" y="3481"/>
                  <a:pt x="6872" y="3460"/>
                  <a:pt x="6939" y="3460"/>
                </a:cubicBezTo>
                <a:cubicBezTo>
                  <a:pt x="7018" y="3460"/>
                  <a:pt x="7098" y="3490"/>
                  <a:pt x="7156" y="3548"/>
                </a:cubicBezTo>
                <a:lnTo>
                  <a:pt x="7168" y="3560"/>
                </a:lnTo>
                <a:cubicBezTo>
                  <a:pt x="7275" y="3667"/>
                  <a:pt x="7287" y="3834"/>
                  <a:pt x="7203" y="3965"/>
                </a:cubicBezTo>
                <a:cubicBezTo>
                  <a:pt x="7192" y="3989"/>
                  <a:pt x="7192" y="4001"/>
                  <a:pt x="7168" y="4013"/>
                </a:cubicBezTo>
                <a:lnTo>
                  <a:pt x="6180" y="5013"/>
                </a:lnTo>
                <a:cubicBezTo>
                  <a:pt x="6120" y="5072"/>
                  <a:pt x="6120" y="5191"/>
                  <a:pt x="6180" y="5251"/>
                </a:cubicBezTo>
                <a:cubicBezTo>
                  <a:pt x="6203" y="5275"/>
                  <a:pt x="6251" y="5299"/>
                  <a:pt x="6299" y="5299"/>
                </a:cubicBezTo>
                <a:cubicBezTo>
                  <a:pt x="6334" y="5299"/>
                  <a:pt x="6382" y="5275"/>
                  <a:pt x="6418" y="5251"/>
                </a:cubicBezTo>
                <a:lnTo>
                  <a:pt x="7406" y="4251"/>
                </a:lnTo>
                <a:cubicBezTo>
                  <a:pt x="7430" y="4239"/>
                  <a:pt x="7442" y="4215"/>
                  <a:pt x="7454" y="4215"/>
                </a:cubicBezTo>
                <a:cubicBezTo>
                  <a:pt x="7506" y="4179"/>
                  <a:pt x="7569" y="4160"/>
                  <a:pt x="7633" y="4160"/>
                </a:cubicBezTo>
                <a:cubicBezTo>
                  <a:pt x="7715" y="4160"/>
                  <a:pt x="7798" y="4191"/>
                  <a:pt x="7858" y="4251"/>
                </a:cubicBezTo>
                <a:lnTo>
                  <a:pt x="7870" y="4263"/>
                </a:lnTo>
                <a:cubicBezTo>
                  <a:pt x="7977" y="4370"/>
                  <a:pt x="7989" y="4537"/>
                  <a:pt x="7906" y="4668"/>
                </a:cubicBezTo>
                <a:cubicBezTo>
                  <a:pt x="7882" y="4679"/>
                  <a:pt x="7882" y="4703"/>
                  <a:pt x="7870" y="4715"/>
                </a:cubicBezTo>
                <a:lnTo>
                  <a:pt x="6870" y="5715"/>
                </a:lnTo>
                <a:cubicBezTo>
                  <a:pt x="6811" y="5775"/>
                  <a:pt x="6811" y="5894"/>
                  <a:pt x="6870" y="5953"/>
                </a:cubicBezTo>
                <a:cubicBezTo>
                  <a:pt x="6906" y="5977"/>
                  <a:pt x="6953" y="5989"/>
                  <a:pt x="6989" y="5989"/>
                </a:cubicBezTo>
                <a:cubicBezTo>
                  <a:pt x="7037" y="5989"/>
                  <a:pt x="7084" y="5977"/>
                  <a:pt x="7108" y="5953"/>
                </a:cubicBezTo>
                <a:lnTo>
                  <a:pt x="8108" y="4953"/>
                </a:lnTo>
                <a:cubicBezTo>
                  <a:pt x="8120" y="4941"/>
                  <a:pt x="8144" y="4918"/>
                  <a:pt x="8156" y="4918"/>
                </a:cubicBezTo>
                <a:cubicBezTo>
                  <a:pt x="8208" y="4881"/>
                  <a:pt x="8272" y="4863"/>
                  <a:pt x="8335" y="4863"/>
                </a:cubicBezTo>
                <a:cubicBezTo>
                  <a:pt x="8418" y="4863"/>
                  <a:pt x="8501" y="4893"/>
                  <a:pt x="8561" y="4953"/>
                </a:cubicBezTo>
                <a:lnTo>
                  <a:pt x="8573" y="4965"/>
                </a:lnTo>
                <a:cubicBezTo>
                  <a:pt x="8680" y="5072"/>
                  <a:pt x="8692" y="5239"/>
                  <a:pt x="8597" y="5370"/>
                </a:cubicBezTo>
                <a:cubicBezTo>
                  <a:pt x="8585" y="5382"/>
                  <a:pt x="8573" y="5394"/>
                  <a:pt x="8573" y="5418"/>
                </a:cubicBezTo>
                <a:lnTo>
                  <a:pt x="6715" y="7275"/>
                </a:lnTo>
                <a:cubicBezTo>
                  <a:pt x="6656" y="7335"/>
                  <a:pt x="6656" y="7454"/>
                  <a:pt x="6715" y="7513"/>
                </a:cubicBezTo>
                <a:cubicBezTo>
                  <a:pt x="6739" y="7537"/>
                  <a:pt x="6787" y="7561"/>
                  <a:pt x="6834" y="7561"/>
                </a:cubicBezTo>
                <a:cubicBezTo>
                  <a:pt x="6870" y="7561"/>
                  <a:pt x="6918" y="7537"/>
                  <a:pt x="6953" y="7513"/>
                </a:cubicBezTo>
                <a:lnTo>
                  <a:pt x="7787" y="6680"/>
                </a:lnTo>
                <a:lnTo>
                  <a:pt x="7870" y="6763"/>
                </a:lnTo>
                <a:cubicBezTo>
                  <a:pt x="7811" y="6942"/>
                  <a:pt x="7787" y="7120"/>
                  <a:pt x="7787" y="7287"/>
                </a:cubicBezTo>
                <a:lnTo>
                  <a:pt x="7787" y="7299"/>
                </a:lnTo>
                <a:lnTo>
                  <a:pt x="7799" y="7406"/>
                </a:lnTo>
                <a:cubicBezTo>
                  <a:pt x="7823" y="7870"/>
                  <a:pt x="8037" y="8287"/>
                  <a:pt x="8358" y="8597"/>
                </a:cubicBezTo>
                <a:cubicBezTo>
                  <a:pt x="8692" y="8906"/>
                  <a:pt x="9132" y="9085"/>
                  <a:pt x="9597" y="9085"/>
                </a:cubicBezTo>
                <a:cubicBezTo>
                  <a:pt x="9870" y="9085"/>
                  <a:pt x="10121" y="9025"/>
                  <a:pt x="10371" y="8906"/>
                </a:cubicBezTo>
                <a:cubicBezTo>
                  <a:pt x="10418" y="8882"/>
                  <a:pt x="10466" y="8835"/>
                  <a:pt x="10466" y="8787"/>
                </a:cubicBezTo>
                <a:cubicBezTo>
                  <a:pt x="10478" y="8728"/>
                  <a:pt x="10442" y="8692"/>
                  <a:pt x="10418" y="8644"/>
                </a:cubicBezTo>
                <a:lnTo>
                  <a:pt x="9335" y="7537"/>
                </a:lnTo>
                <a:cubicBezTo>
                  <a:pt x="9287" y="7501"/>
                  <a:pt x="9251" y="7454"/>
                  <a:pt x="9251" y="7406"/>
                </a:cubicBezTo>
                <a:cubicBezTo>
                  <a:pt x="9192" y="7263"/>
                  <a:pt x="9239" y="7108"/>
                  <a:pt x="9347" y="7001"/>
                </a:cubicBezTo>
                <a:cubicBezTo>
                  <a:pt x="9418" y="6930"/>
                  <a:pt x="9513" y="6882"/>
                  <a:pt x="9609" y="6882"/>
                </a:cubicBezTo>
                <a:cubicBezTo>
                  <a:pt x="9656" y="6882"/>
                  <a:pt x="9704" y="6906"/>
                  <a:pt x="9751" y="6918"/>
                </a:cubicBezTo>
                <a:cubicBezTo>
                  <a:pt x="9811" y="6942"/>
                  <a:pt x="9847" y="6965"/>
                  <a:pt x="9882" y="7001"/>
                </a:cubicBezTo>
                <a:lnTo>
                  <a:pt x="10966" y="8097"/>
                </a:lnTo>
                <a:cubicBezTo>
                  <a:pt x="11000" y="8122"/>
                  <a:pt x="11034" y="8142"/>
                  <a:pt x="11073" y="8142"/>
                </a:cubicBezTo>
                <a:cubicBezTo>
                  <a:pt x="11088" y="8142"/>
                  <a:pt x="11104" y="8139"/>
                  <a:pt x="11121" y="8132"/>
                </a:cubicBezTo>
                <a:cubicBezTo>
                  <a:pt x="11180" y="8120"/>
                  <a:pt x="11216" y="8097"/>
                  <a:pt x="11240" y="8049"/>
                </a:cubicBezTo>
                <a:cubicBezTo>
                  <a:pt x="11359" y="7799"/>
                  <a:pt x="11418" y="7537"/>
                  <a:pt x="11418" y="7275"/>
                </a:cubicBezTo>
                <a:cubicBezTo>
                  <a:pt x="11418" y="6858"/>
                  <a:pt x="11252" y="6430"/>
                  <a:pt x="10918" y="6084"/>
                </a:cubicBezTo>
                <a:cubicBezTo>
                  <a:pt x="10609" y="5751"/>
                  <a:pt x="10180" y="5549"/>
                  <a:pt x="9728" y="5513"/>
                </a:cubicBezTo>
                <a:lnTo>
                  <a:pt x="9632" y="5501"/>
                </a:lnTo>
                <a:lnTo>
                  <a:pt x="9609" y="5501"/>
                </a:lnTo>
                <a:cubicBezTo>
                  <a:pt x="9454" y="5501"/>
                  <a:pt x="9275" y="5537"/>
                  <a:pt x="9097" y="5596"/>
                </a:cubicBezTo>
                <a:lnTo>
                  <a:pt x="8954" y="5453"/>
                </a:lnTo>
                <a:cubicBezTo>
                  <a:pt x="9049" y="5215"/>
                  <a:pt x="9001" y="4953"/>
                  <a:pt x="8811" y="4763"/>
                </a:cubicBezTo>
                <a:lnTo>
                  <a:pt x="8799" y="4739"/>
                </a:lnTo>
                <a:cubicBezTo>
                  <a:pt x="8656" y="4608"/>
                  <a:pt x="8477" y="4548"/>
                  <a:pt x="8299" y="4548"/>
                </a:cubicBezTo>
                <a:cubicBezTo>
                  <a:pt x="8323" y="4370"/>
                  <a:pt x="8239" y="4191"/>
                  <a:pt x="8108" y="4060"/>
                </a:cubicBezTo>
                <a:lnTo>
                  <a:pt x="8096" y="4048"/>
                </a:lnTo>
                <a:cubicBezTo>
                  <a:pt x="7965" y="3906"/>
                  <a:pt x="7775" y="3846"/>
                  <a:pt x="7596" y="3846"/>
                </a:cubicBezTo>
                <a:cubicBezTo>
                  <a:pt x="7620" y="3667"/>
                  <a:pt x="7537" y="3489"/>
                  <a:pt x="7406" y="3358"/>
                </a:cubicBezTo>
                <a:lnTo>
                  <a:pt x="7394" y="3346"/>
                </a:lnTo>
                <a:cubicBezTo>
                  <a:pt x="7263" y="3215"/>
                  <a:pt x="7084" y="3155"/>
                  <a:pt x="6906" y="3155"/>
                </a:cubicBezTo>
                <a:cubicBezTo>
                  <a:pt x="6918" y="2977"/>
                  <a:pt x="6846" y="2798"/>
                  <a:pt x="6703" y="2655"/>
                </a:cubicBezTo>
                <a:lnTo>
                  <a:pt x="6692" y="2643"/>
                </a:lnTo>
                <a:cubicBezTo>
                  <a:pt x="6565" y="2516"/>
                  <a:pt x="6400" y="2453"/>
                  <a:pt x="6235" y="2453"/>
                </a:cubicBezTo>
                <a:cubicBezTo>
                  <a:pt x="6152" y="2453"/>
                  <a:pt x="6068" y="2469"/>
                  <a:pt x="5989" y="2501"/>
                </a:cubicBezTo>
                <a:lnTo>
                  <a:pt x="5858" y="2358"/>
                </a:lnTo>
                <a:cubicBezTo>
                  <a:pt x="5918" y="2179"/>
                  <a:pt x="5953" y="2001"/>
                  <a:pt x="5953" y="1846"/>
                </a:cubicBezTo>
                <a:lnTo>
                  <a:pt x="5953" y="1822"/>
                </a:lnTo>
                <a:lnTo>
                  <a:pt x="5930" y="1727"/>
                </a:lnTo>
                <a:cubicBezTo>
                  <a:pt x="5918" y="1465"/>
                  <a:pt x="5846" y="1215"/>
                  <a:pt x="5727" y="988"/>
                </a:cubicBezTo>
                <a:cubicBezTo>
                  <a:pt x="5693" y="937"/>
                  <a:pt x="5628" y="898"/>
                  <a:pt x="5567" y="898"/>
                </a:cubicBezTo>
                <a:cubicBezTo>
                  <a:pt x="5544" y="898"/>
                  <a:pt x="5521" y="904"/>
                  <a:pt x="5501" y="917"/>
                </a:cubicBezTo>
                <a:cubicBezTo>
                  <a:pt x="5429" y="965"/>
                  <a:pt x="5382" y="1072"/>
                  <a:pt x="5429" y="1143"/>
                </a:cubicBezTo>
                <a:cubicBezTo>
                  <a:pt x="5537" y="1334"/>
                  <a:pt x="5596" y="1524"/>
                  <a:pt x="5608" y="1739"/>
                </a:cubicBezTo>
                <a:lnTo>
                  <a:pt x="5620" y="1846"/>
                </a:lnTo>
                <a:cubicBezTo>
                  <a:pt x="5620" y="2001"/>
                  <a:pt x="5596" y="2167"/>
                  <a:pt x="5513" y="2346"/>
                </a:cubicBezTo>
                <a:cubicBezTo>
                  <a:pt x="5489" y="2405"/>
                  <a:pt x="5513" y="2477"/>
                  <a:pt x="5560" y="2524"/>
                </a:cubicBezTo>
                <a:lnTo>
                  <a:pt x="5727" y="2691"/>
                </a:lnTo>
                <a:lnTo>
                  <a:pt x="5001" y="3417"/>
                </a:lnTo>
                <a:lnTo>
                  <a:pt x="4834" y="3251"/>
                </a:lnTo>
                <a:cubicBezTo>
                  <a:pt x="4800" y="3225"/>
                  <a:pt x="4753" y="3205"/>
                  <a:pt x="4707" y="3205"/>
                </a:cubicBezTo>
                <a:cubicBezTo>
                  <a:pt x="4690" y="3205"/>
                  <a:pt x="4672" y="3208"/>
                  <a:pt x="4656" y="3215"/>
                </a:cubicBezTo>
                <a:cubicBezTo>
                  <a:pt x="4477" y="3274"/>
                  <a:pt x="4310" y="3298"/>
                  <a:pt x="4155" y="3298"/>
                </a:cubicBezTo>
                <a:lnTo>
                  <a:pt x="4048" y="3286"/>
                </a:lnTo>
                <a:cubicBezTo>
                  <a:pt x="3274" y="3227"/>
                  <a:pt x="2679" y="2584"/>
                  <a:pt x="2679" y="1822"/>
                </a:cubicBezTo>
                <a:cubicBezTo>
                  <a:pt x="2679" y="1691"/>
                  <a:pt x="2691" y="1560"/>
                  <a:pt x="2739" y="1429"/>
                </a:cubicBezTo>
                <a:lnTo>
                  <a:pt x="3644" y="2334"/>
                </a:lnTo>
                <a:cubicBezTo>
                  <a:pt x="3703" y="2405"/>
                  <a:pt x="3798" y="2453"/>
                  <a:pt x="3894" y="2501"/>
                </a:cubicBezTo>
                <a:cubicBezTo>
                  <a:pt x="3989" y="2524"/>
                  <a:pt x="4060" y="2536"/>
                  <a:pt x="4155" y="2536"/>
                </a:cubicBezTo>
                <a:cubicBezTo>
                  <a:pt x="4346" y="2536"/>
                  <a:pt x="4525" y="2465"/>
                  <a:pt x="4656" y="2334"/>
                </a:cubicBezTo>
                <a:cubicBezTo>
                  <a:pt x="4846" y="2143"/>
                  <a:pt x="4929" y="1846"/>
                  <a:pt x="4822" y="1572"/>
                </a:cubicBezTo>
                <a:lnTo>
                  <a:pt x="4822" y="1560"/>
                </a:lnTo>
                <a:cubicBezTo>
                  <a:pt x="4787" y="1489"/>
                  <a:pt x="4751" y="1393"/>
                  <a:pt x="4656" y="1310"/>
                </a:cubicBezTo>
                <a:lnTo>
                  <a:pt x="3751" y="393"/>
                </a:lnTo>
                <a:cubicBezTo>
                  <a:pt x="3882" y="357"/>
                  <a:pt x="4013" y="334"/>
                  <a:pt x="4144" y="334"/>
                </a:cubicBezTo>
                <a:cubicBezTo>
                  <a:pt x="4489" y="334"/>
                  <a:pt x="4798" y="441"/>
                  <a:pt x="5060" y="655"/>
                </a:cubicBezTo>
                <a:cubicBezTo>
                  <a:pt x="5088" y="678"/>
                  <a:pt x="5121" y="689"/>
                  <a:pt x="5155" y="689"/>
                </a:cubicBezTo>
                <a:cubicBezTo>
                  <a:pt x="5208" y="689"/>
                  <a:pt x="5262" y="663"/>
                  <a:pt x="5298" y="619"/>
                </a:cubicBezTo>
                <a:cubicBezTo>
                  <a:pt x="5358" y="548"/>
                  <a:pt x="5346" y="441"/>
                  <a:pt x="5263" y="381"/>
                </a:cubicBezTo>
                <a:cubicBezTo>
                  <a:pt x="4941" y="131"/>
                  <a:pt x="4548" y="0"/>
                  <a:pt x="4155" y="0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366"/>
              </a:solidFill>
            </a:endParaRPr>
          </a:p>
        </p:txBody>
      </p:sp>
      <p:sp>
        <p:nvSpPr>
          <p:cNvPr id="33" name="Google Shape;2172;p84">
            <a:extLst>
              <a:ext uri="{FF2B5EF4-FFF2-40B4-BE49-F238E27FC236}">
                <a16:creationId xmlns:a16="http://schemas.microsoft.com/office/drawing/2014/main" id="{37A4FF98-DE47-A0CD-25D4-AF620BDF8EBE}"/>
              </a:ext>
            </a:extLst>
          </p:cNvPr>
          <p:cNvSpPr txBox="1">
            <a:spLocks noGrp="1"/>
          </p:cNvSpPr>
          <p:nvPr/>
        </p:nvSpPr>
        <p:spPr>
          <a:xfrm>
            <a:off x="5072847" y="2691980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3366"/>
                </a:solidFill>
                <a:latin typeface="Bureau Eagle FB Book" panose="02000503030000020004" pitchFamily="50" charset="0"/>
              </a:rPr>
              <a:t>DESIGN PHASE</a:t>
            </a:r>
            <a:endParaRPr sz="1800" dirty="0">
              <a:solidFill>
                <a:srgbClr val="003366"/>
              </a:solidFill>
              <a:latin typeface="Bureau Eagle FB Book" panose="0200050303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B9554E-4BDE-726A-0044-D92EE7EE59B6}"/>
              </a:ext>
            </a:extLst>
          </p:cNvPr>
          <p:cNvSpPr txBox="1"/>
          <p:nvPr/>
        </p:nvSpPr>
        <p:spPr>
          <a:xfrm>
            <a:off x="3227090" y="397101"/>
            <a:ext cx="896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0">
                <a:solidFill>
                  <a:schemeClr val="bg1"/>
                </a:solidFill>
                <a:latin typeface="Bureau Eagle FB Book" panose="02000503030000020004" pitchFamily="50" charset="0"/>
              </a:defRPr>
            </a:lvl1pPr>
          </a:lstStyle>
          <a:p>
            <a:r>
              <a:rPr lang="en-US" dirty="0">
                <a:solidFill>
                  <a:srgbClr val="003366"/>
                </a:solidFill>
              </a:rPr>
              <a:t>Planned Schedule &amp; Next Steps into Project</a:t>
            </a:r>
          </a:p>
        </p:txBody>
      </p:sp>
      <p:grpSp>
        <p:nvGrpSpPr>
          <p:cNvPr id="4" name="Google Shape;17610;p135">
            <a:extLst>
              <a:ext uri="{FF2B5EF4-FFF2-40B4-BE49-F238E27FC236}">
                <a16:creationId xmlns:a16="http://schemas.microsoft.com/office/drawing/2014/main" id="{8C853F34-5957-D3CB-52D9-C08DCAB773CA}"/>
              </a:ext>
            </a:extLst>
          </p:cNvPr>
          <p:cNvGrpSpPr/>
          <p:nvPr/>
        </p:nvGrpSpPr>
        <p:grpSpPr>
          <a:xfrm>
            <a:off x="3475591" y="3960515"/>
            <a:ext cx="319394" cy="445001"/>
            <a:chOff x="1394741" y="1512061"/>
            <a:chExt cx="252444" cy="351722"/>
          </a:xfrm>
          <a:solidFill>
            <a:srgbClr val="003366"/>
          </a:solidFill>
        </p:grpSpPr>
        <p:sp>
          <p:nvSpPr>
            <p:cNvPr id="9" name="Google Shape;17611;p135">
              <a:extLst>
                <a:ext uri="{FF2B5EF4-FFF2-40B4-BE49-F238E27FC236}">
                  <a16:creationId xmlns:a16="http://schemas.microsoft.com/office/drawing/2014/main" id="{4351AEB6-19E9-CADF-1B7F-BA3909EC4D68}"/>
                </a:ext>
              </a:extLst>
            </p:cNvPr>
            <p:cNvSpPr/>
            <p:nvPr/>
          </p:nvSpPr>
          <p:spPr>
            <a:xfrm>
              <a:off x="1394741" y="1512061"/>
              <a:ext cx="252444" cy="351722"/>
            </a:xfrm>
            <a:custGeom>
              <a:avLst/>
              <a:gdLst/>
              <a:ahLst/>
              <a:cxnLst/>
              <a:rect l="l" t="t" r="r" b="b"/>
              <a:pathLst>
                <a:path w="7931" h="11050" extrusionOk="0">
                  <a:moveTo>
                    <a:pt x="3942" y="334"/>
                  </a:moveTo>
                  <a:cubicBezTo>
                    <a:pt x="4132" y="334"/>
                    <a:pt x="4299" y="429"/>
                    <a:pt x="4406" y="595"/>
                  </a:cubicBezTo>
                  <a:cubicBezTo>
                    <a:pt x="4430" y="643"/>
                    <a:pt x="4490" y="667"/>
                    <a:pt x="4537" y="667"/>
                  </a:cubicBezTo>
                  <a:lnTo>
                    <a:pt x="5144" y="667"/>
                  </a:lnTo>
                  <a:cubicBezTo>
                    <a:pt x="5252" y="667"/>
                    <a:pt x="5323" y="762"/>
                    <a:pt x="5323" y="846"/>
                  </a:cubicBezTo>
                  <a:lnTo>
                    <a:pt x="5323" y="1381"/>
                  </a:lnTo>
                  <a:lnTo>
                    <a:pt x="2549" y="1381"/>
                  </a:lnTo>
                  <a:lnTo>
                    <a:pt x="2549" y="846"/>
                  </a:lnTo>
                  <a:lnTo>
                    <a:pt x="2561" y="846"/>
                  </a:lnTo>
                  <a:cubicBezTo>
                    <a:pt x="2561" y="750"/>
                    <a:pt x="2644" y="667"/>
                    <a:pt x="2739" y="667"/>
                  </a:cubicBezTo>
                  <a:lnTo>
                    <a:pt x="3347" y="667"/>
                  </a:lnTo>
                  <a:cubicBezTo>
                    <a:pt x="3406" y="667"/>
                    <a:pt x="3454" y="643"/>
                    <a:pt x="3478" y="595"/>
                  </a:cubicBezTo>
                  <a:cubicBezTo>
                    <a:pt x="3573" y="429"/>
                    <a:pt x="3751" y="334"/>
                    <a:pt x="3942" y="334"/>
                  </a:cubicBezTo>
                  <a:close/>
                  <a:moveTo>
                    <a:pt x="7228" y="1000"/>
                  </a:moveTo>
                  <a:cubicBezTo>
                    <a:pt x="7430" y="1000"/>
                    <a:pt x="7585" y="1167"/>
                    <a:pt x="7585" y="1357"/>
                  </a:cubicBezTo>
                  <a:lnTo>
                    <a:pt x="7585" y="10347"/>
                  </a:lnTo>
                  <a:cubicBezTo>
                    <a:pt x="7585" y="10537"/>
                    <a:pt x="7430" y="10704"/>
                    <a:pt x="7228" y="10704"/>
                  </a:cubicBezTo>
                  <a:lnTo>
                    <a:pt x="668" y="10704"/>
                  </a:lnTo>
                  <a:cubicBezTo>
                    <a:pt x="477" y="10704"/>
                    <a:pt x="310" y="10537"/>
                    <a:pt x="310" y="10347"/>
                  </a:cubicBezTo>
                  <a:lnTo>
                    <a:pt x="310" y="1357"/>
                  </a:lnTo>
                  <a:cubicBezTo>
                    <a:pt x="310" y="1155"/>
                    <a:pt x="477" y="1000"/>
                    <a:pt x="668" y="1000"/>
                  </a:cubicBezTo>
                  <a:lnTo>
                    <a:pt x="2227" y="1000"/>
                  </a:lnTo>
                  <a:lnTo>
                    <a:pt x="2227" y="1536"/>
                  </a:lnTo>
                  <a:cubicBezTo>
                    <a:pt x="2227" y="1619"/>
                    <a:pt x="2311" y="1703"/>
                    <a:pt x="2394" y="1703"/>
                  </a:cubicBezTo>
                  <a:lnTo>
                    <a:pt x="5502" y="1703"/>
                  </a:lnTo>
                  <a:cubicBezTo>
                    <a:pt x="5597" y="1703"/>
                    <a:pt x="5668" y="1619"/>
                    <a:pt x="5668" y="1536"/>
                  </a:cubicBezTo>
                  <a:lnTo>
                    <a:pt x="5668" y="1000"/>
                  </a:lnTo>
                  <a:close/>
                  <a:moveTo>
                    <a:pt x="3954" y="0"/>
                  </a:moveTo>
                  <a:cubicBezTo>
                    <a:pt x="3692" y="0"/>
                    <a:pt x="3442" y="131"/>
                    <a:pt x="3275" y="345"/>
                  </a:cubicBezTo>
                  <a:lnTo>
                    <a:pt x="2751" y="345"/>
                  </a:lnTo>
                  <a:cubicBezTo>
                    <a:pt x="2525" y="345"/>
                    <a:pt x="2335" y="488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8"/>
                    <a:pt x="1" y="1369"/>
                  </a:cubicBezTo>
                  <a:lnTo>
                    <a:pt x="1" y="10359"/>
                  </a:lnTo>
                  <a:cubicBezTo>
                    <a:pt x="1" y="10728"/>
                    <a:pt x="299" y="11049"/>
                    <a:pt x="680" y="11049"/>
                  </a:cubicBezTo>
                  <a:lnTo>
                    <a:pt x="7252" y="11049"/>
                  </a:lnTo>
                  <a:cubicBezTo>
                    <a:pt x="7621" y="11049"/>
                    <a:pt x="7930" y="10751"/>
                    <a:pt x="7930" y="10359"/>
                  </a:cubicBezTo>
                  <a:lnTo>
                    <a:pt x="7930" y="1369"/>
                  </a:lnTo>
                  <a:cubicBezTo>
                    <a:pt x="7919" y="1000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488"/>
                    <a:pt x="5383" y="345"/>
                    <a:pt x="5168" y="345"/>
                  </a:cubicBezTo>
                  <a:lnTo>
                    <a:pt x="4644" y="345"/>
                  </a:lnTo>
                  <a:cubicBezTo>
                    <a:pt x="4478" y="131"/>
                    <a:pt x="4228" y="0"/>
                    <a:pt x="3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17612;p135">
              <a:extLst>
                <a:ext uri="{FF2B5EF4-FFF2-40B4-BE49-F238E27FC236}">
                  <a16:creationId xmlns:a16="http://schemas.microsoft.com/office/drawing/2014/main" id="{817765EA-0428-DAA9-1213-FE2B28FA877F}"/>
                </a:ext>
              </a:extLst>
            </p:cNvPr>
            <p:cNvSpPr/>
            <p:nvPr/>
          </p:nvSpPr>
          <p:spPr>
            <a:xfrm>
              <a:off x="1515282" y="1534024"/>
              <a:ext cx="10631" cy="10281"/>
            </a:xfrm>
            <a:custGeom>
              <a:avLst/>
              <a:gdLst/>
              <a:ahLst/>
              <a:cxnLst/>
              <a:rect l="l" t="t" r="r" b="b"/>
              <a:pathLst>
                <a:path w="334" h="323" extrusionOk="0">
                  <a:moveTo>
                    <a:pt x="167" y="1"/>
                  </a:moveTo>
                  <a:cubicBezTo>
                    <a:pt x="83" y="1"/>
                    <a:pt x="0" y="72"/>
                    <a:pt x="0" y="156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262" y="322"/>
                    <a:pt x="333" y="251"/>
                    <a:pt x="333" y="156"/>
                  </a:cubicBez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17613;p135">
              <a:extLst>
                <a:ext uri="{FF2B5EF4-FFF2-40B4-BE49-F238E27FC236}">
                  <a16:creationId xmlns:a16="http://schemas.microsoft.com/office/drawing/2014/main" id="{D3B49222-D9A4-D84B-8098-58937AAEC355}"/>
                </a:ext>
              </a:extLst>
            </p:cNvPr>
            <p:cNvSpPr/>
            <p:nvPr/>
          </p:nvSpPr>
          <p:spPr>
            <a:xfrm>
              <a:off x="1415972" y="1556018"/>
              <a:ext cx="208486" cy="274406"/>
            </a:xfrm>
            <a:custGeom>
              <a:avLst/>
              <a:gdLst/>
              <a:ahLst/>
              <a:cxnLst/>
              <a:rect l="l" t="t" r="r" b="b"/>
              <a:pathLst>
                <a:path w="6550" h="8621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8454"/>
                  </a:lnTo>
                  <a:cubicBezTo>
                    <a:pt x="1" y="8549"/>
                    <a:pt x="72" y="8620"/>
                    <a:pt x="167" y="8620"/>
                  </a:cubicBezTo>
                  <a:lnTo>
                    <a:pt x="6382" y="8620"/>
                  </a:lnTo>
                  <a:cubicBezTo>
                    <a:pt x="6478" y="8620"/>
                    <a:pt x="6549" y="8549"/>
                    <a:pt x="6549" y="8454"/>
                  </a:cubicBezTo>
                  <a:lnTo>
                    <a:pt x="6549" y="167"/>
                  </a:lnTo>
                  <a:cubicBezTo>
                    <a:pt x="6549" y="60"/>
                    <a:pt x="6478" y="0"/>
                    <a:pt x="6382" y="0"/>
                  </a:cubicBezTo>
                  <a:lnTo>
                    <a:pt x="5525" y="0"/>
                  </a:lnTo>
                  <a:cubicBezTo>
                    <a:pt x="5430" y="0"/>
                    <a:pt x="5358" y="84"/>
                    <a:pt x="5358" y="167"/>
                  </a:cubicBezTo>
                  <a:cubicBezTo>
                    <a:pt x="5358" y="262"/>
                    <a:pt x="5430" y="334"/>
                    <a:pt x="5525" y="334"/>
                  </a:cubicBezTo>
                  <a:lnTo>
                    <a:pt x="6228" y="334"/>
                  </a:lnTo>
                  <a:lnTo>
                    <a:pt x="6228" y="8311"/>
                  </a:lnTo>
                  <a:lnTo>
                    <a:pt x="322" y="8311"/>
                  </a:lnTo>
                  <a:lnTo>
                    <a:pt x="322" y="334"/>
                  </a:lnTo>
                  <a:lnTo>
                    <a:pt x="1025" y="334"/>
                  </a:lnTo>
                  <a:cubicBezTo>
                    <a:pt x="1120" y="334"/>
                    <a:pt x="1191" y="262"/>
                    <a:pt x="1191" y="167"/>
                  </a:cubicBezTo>
                  <a:cubicBezTo>
                    <a:pt x="1191" y="84"/>
                    <a:pt x="1120" y="0"/>
                    <a:pt x="1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17614;p135">
              <a:extLst>
                <a:ext uri="{FF2B5EF4-FFF2-40B4-BE49-F238E27FC236}">
                  <a16:creationId xmlns:a16="http://schemas.microsoft.com/office/drawing/2014/main" id="{05474765-71FE-4A40-C8BA-83AABB356606}"/>
                </a:ext>
              </a:extLst>
            </p:cNvPr>
            <p:cNvSpPr/>
            <p:nvPr/>
          </p:nvSpPr>
          <p:spPr>
            <a:xfrm>
              <a:off x="1449330" y="1665927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33"/>
                  </a:moveTo>
                  <a:cubicBezTo>
                    <a:pt x="608" y="333"/>
                    <a:pt x="679" y="417"/>
                    <a:pt x="679" y="512"/>
                  </a:cubicBezTo>
                  <a:cubicBezTo>
                    <a:pt x="679" y="595"/>
                    <a:pt x="608" y="691"/>
                    <a:pt x="500" y="691"/>
                  </a:cubicBezTo>
                  <a:cubicBezTo>
                    <a:pt x="393" y="691"/>
                    <a:pt x="322" y="595"/>
                    <a:pt x="322" y="512"/>
                  </a:cubicBezTo>
                  <a:cubicBezTo>
                    <a:pt x="322" y="417"/>
                    <a:pt x="417" y="333"/>
                    <a:pt x="500" y="333"/>
                  </a:cubicBezTo>
                  <a:close/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cubicBezTo>
                    <a:pt x="0" y="786"/>
                    <a:pt x="215" y="1012"/>
                    <a:pt x="500" y="1012"/>
                  </a:cubicBezTo>
                  <a:cubicBezTo>
                    <a:pt x="786" y="1012"/>
                    <a:pt x="1001" y="786"/>
                    <a:pt x="1001" y="512"/>
                  </a:cubicBezTo>
                  <a:cubicBezTo>
                    <a:pt x="1001" y="226"/>
                    <a:pt x="78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17615;p135">
              <a:extLst>
                <a:ext uri="{FF2B5EF4-FFF2-40B4-BE49-F238E27FC236}">
                  <a16:creationId xmlns:a16="http://schemas.microsoft.com/office/drawing/2014/main" id="{88DCE000-6330-CAB6-D9D2-4A48865AEA08}"/>
                </a:ext>
              </a:extLst>
            </p:cNvPr>
            <p:cNvSpPr/>
            <p:nvPr/>
          </p:nvSpPr>
          <p:spPr>
            <a:xfrm>
              <a:off x="1449330" y="1715168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393" y="703"/>
                    <a:pt x="322" y="608"/>
                    <a:pt x="322" y="525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15" y="1"/>
                    <a:pt x="0" y="227"/>
                    <a:pt x="0" y="513"/>
                  </a:cubicBezTo>
                  <a:cubicBezTo>
                    <a:pt x="0" y="787"/>
                    <a:pt x="215" y="1013"/>
                    <a:pt x="500" y="1013"/>
                  </a:cubicBezTo>
                  <a:cubicBezTo>
                    <a:pt x="786" y="1013"/>
                    <a:pt x="1001" y="787"/>
                    <a:pt x="1001" y="513"/>
                  </a:cubicBezTo>
                  <a:cubicBezTo>
                    <a:pt x="1001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17616;p135">
              <a:extLst>
                <a:ext uri="{FF2B5EF4-FFF2-40B4-BE49-F238E27FC236}">
                  <a16:creationId xmlns:a16="http://schemas.microsoft.com/office/drawing/2014/main" id="{BF9FAB56-3CB5-A01B-4572-795BEA92B9D5}"/>
                </a:ext>
              </a:extLst>
            </p:cNvPr>
            <p:cNvSpPr/>
            <p:nvPr/>
          </p:nvSpPr>
          <p:spPr>
            <a:xfrm>
              <a:off x="1449330" y="1765205"/>
              <a:ext cx="31862" cy="31862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1"/>
                  </a:cubicBezTo>
                  <a:cubicBezTo>
                    <a:pt x="691" y="608"/>
                    <a:pt x="608" y="679"/>
                    <a:pt x="500" y="679"/>
                  </a:cubicBezTo>
                  <a:cubicBezTo>
                    <a:pt x="393" y="679"/>
                    <a:pt x="322" y="584"/>
                    <a:pt x="322" y="501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5" y="1"/>
                    <a:pt x="0" y="215"/>
                    <a:pt x="0" y="501"/>
                  </a:cubicBezTo>
                  <a:cubicBezTo>
                    <a:pt x="0" y="786"/>
                    <a:pt x="215" y="1001"/>
                    <a:pt x="500" y="1001"/>
                  </a:cubicBezTo>
                  <a:cubicBezTo>
                    <a:pt x="786" y="1001"/>
                    <a:pt x="1001" y="786"/>
                    <a:pt x="1001" y="501"/>
                  </a:cubicBezTo>
                  <a:cubicBezTo>
                    <a:pt x="1001" y="215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7617;p135">
              <a:extLst>
                <a:ext uri="{FF2B5EF4-FFF2-40B4-BE49-F238E27FC236}">
                  <a16:creationId xmlns:a16="http://schemas.microsoft.com/office/drawing/2014/main" id="{001D0A62-C526-F6BD-E078-199B6F1AA820}"/>
                </a:ext>
              </a:extLst>
            </p:cNvPr>
            <p:cNvSpPr/>
            <p:nvPr/>
          </p:nvSpPr>
          <p:spPr>
            <a:xfrm>
              <a:off x="1493287" y="1665927"/>
              <a:ext cx="59522" cy="10631"/>
            </a:xfrm>
            <a:custGeom>
              <a:avLst/>
              <a:gdLst/>
              <a:ahLst/>
              <a:cxnLst/>
              <a:rect l="l" t="t" r="r" b="b"/>
              <a:pathLst>
                <a:path w="1870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03" y="333"/>
                  </a:lnTo>
                  <a:cubicBezTo>
                    <a:pt x="1798" y="333"/>
                    <a:pt x="1870" y="262"/>
                    <a:pt x="1870" y="167"/>
                  </a:cubicBezTo>
                  <a:cubicBezTo>
                    <a:pt x="1870" y="72"/>
                    <a:pt x="1798" y="0"/>
                    <a:pt x="1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7618;p135">
              <a:extLst>
                <a:ext uri="{FF2B5EF4-FFF2-40B4-BE49-F238E27FC236}">
                  <a16:creationId xmlns:a16="http://schemas.microsoft.com/office/drawing/2014/main" id="{08FE718C-F00D-306A-CE01-80D733B13FB6}"/>
                </a:ext>
              </a:extLst>
            </p:cNvPr>
            <p:cNvSpPr/>
            <p:nvPr/>
          </p:nvSpPr>
          <p:spPr>
            <a:xfrm>
              <a:off x="1493287" y="1687890"/>
              <a:ext cx="98578" cy="10281"/>
            </a:xfrm>
            <a:custGeom>
              <a:avLst/>
              <a:gdLst/>
              <a:ahLst/>
              <a:cxnLst/>
              <a:rect l="l" t="t" r="r" b="b"/>
              <a:pathLst>
                <a:path w="3097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1"/>
                    <a:pt x="3096" y="167"/>
                  </a:cubicBezTo>
                  <a:cubicBezTo>
                    <a:pt x="3096" y="72"/>
                    <a:pt x="3025" y="1"/>
                    <a:pt x="2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7619;p135">
              <a:extLst>
                <a:ext uri="{FF2B5EF4-FFF2-40B4-BE49-F238E27FC236}">
                  <a16:creationId xmlns:a16="http://schemas.microsoft.com/office/drawing/2014/main" id="{1E71FC74-FEB2-1DF6-223E-8ED5E670A6BC}"/>
                </a:ext>
              </a:extLst>
            </p:cNvPr>
            <p:cNvSpPr/>
            <p:nvPr/>
          </p:nvSpPr>
          <p:spPr>
            <a:xfrm>
              <a:off x="1493287" y="1715168"/>
              <a:ext cx="59522" cy="10663"/>
            </a:xfrm>
            <a:custGeom>
              <a:avLst/>
              <a:gdLst/>
              <a:ahLst/>
              <a:cxnLst/>
              <a:rect l="l" t="t" r="r" b="b"/>
              <a:pathLst>
                <a:path w="1870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03" y="334"/>
                  </a:lnTo>
                  <a:cubicBezTo>
                    <a:pt x="1798" y="334"/>
                    <a:pt x="1870" y="263"/>
                    <a:pt x="1870" y="168"/>
                  </a:cubicBezTo>
                  <a:cubicBezTo>
                    <a:pt x="1870" y="84"/>
                    <a:pt x="1798" y="1"/>
                    <a:pt x="1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17620;p135">
              <a:extLst>
                <a:ext uri="{FF2B5EF4-FFF2-40B4-BE49-F238E27FC236}">
                  <a16:creationId xmlns:a16="http://schemas.microsoft.com/office/drawing/2014/main" id="{E649510D-CAA9-EAF3-E67B-D0F2EDFC6F46}"/>
                </a:ext>
              </a:extLst>
            </p:cNvPr>
            <p:cNvSpPr/>
            <p:nvPr/>
          </p:nvSpPr>
          <p:spPr>
            <a:xfrm>
              <a:off x="1493287" y="1737545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17621;p135">
              <a:extLst>
                <a:ext uri="{FF2B5EF4-FFF2-40B4-BE49-F238E27FC236}">
                  <a16:creationId xmlns:a16="http://schemas.microsoft.com/office/drawing/2014/main" id="{85E231A5-B406-357D-E983-5CA6C48DFA64}"/>
                </a:ext>
              </a:extLst>
            </p:cNvPr>
            <p:cNvSpPr/>
            <p:nvPr/>
          </p:nvSpPr>
          <p:spPr>
            <a:xfrm>
              <a:off x="1493287" y="1765205"/>
              <a:ext cx="59522" cy="10249"/>
            </a:xfrm>
            <a:custGeom>
              <a:avLst/>
              <a:gdLst/>
              <a:ahLst/>
              <a:cxnLst/>
              <a:rect l="l" t="t" r="r" b="b"/>
              <a:pathLst>
                <a:path w="1870" h="322" extrusionOk="0"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03" y="322"/>
                  </a:lnTo>
                  <a:cubicBezTo>
                    <a:pt x="1798" y="322"/>
                    <a:pt x="1870" y="251"/>
                    <a:pt x="1870" y="155"/>
                  </a:cubicBezTo>
                  <a:cubicBezTo>
                    <a:pt x="1870" y="72"/>
                    <a:pt x="1798" y="1"/>
                    <a:pt x="1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7622;p135">
              <a:extLst>
                <a:ext uri="{FF2B5EF4-FFF2-40B4-BE49-F238E27FC236}">
                  <a16:creationId xmlns:a16="http://schemas.microsoft.com/office/drawing/2014/main" id="{44E769E4-0ABB-07F7-772F-AF725D59D7A8}"/>
                </a:ext>
              </a:extLst>
            </p:cNvPr>
            <p:cNvSpPr/>
            <p:nvPr/>
          </p:nvSpPr>
          <p:spPr>
            <a:xfrm>
              <a:off x="1493287" y="1786818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17623;p135">
              <a:extLst>
                <a:ext uri="{FF2B5EF4-FFF2-40B4-BE49-F238E27FC236}">
                  <a16:creationId xmlns:a16="http://schemas.microsoft.com/office/drawing/2014/main" id="{75CFD641-212F-17EE-D74F-C4646D483FBD}"/>
                </a:ext>
              </a:extLst>
            </p:cNvPr>
            <p:cNvSpPr/>
            <p:nvPr/>
          </p:nvSpPr>
          <p:spPr>
            <a:xfrm>
              <a:off x="1493287" y="1583679"/>
              <a:ext cx="98578" cy="10249"/>
            </a:xfrm>
            <a:custGeom>
              <a:avLst/>
              <a:gdLst/>
              <a:ahLst/>
              <a:cxnLst/>
              <a:rect l="l" t="t" r="r" b="b"/>
              <a:pathLst>
                <a:path w="3097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17624;p135">
              <a:extLst>
                <a:ext uri="{FF2B5EF4-FFF2-40B4-BE49-F238E27FC236}">
                  <a16:creationId xmlns:a16="http://schemas.microsoft.com/office/drawing/2014/main" id="{E4446D68-B278-FA0B-D327-D8834E4F1ED7}"/>
                </a:ext>
              </a:extLst>
            </p:cNvPr>
            <p:cNvSpPr/>
            <p:nvPr/>
          </p:nvSpPr>
          <p:spPr>
            <a:xfrm>
              <a:off x="1449330" y="1632951"/>
              <a:ext cx="142535" cy="10249"/>
            </a:xfrm>
            <a:custGeom>
              <a:avLst/>
              <a:gdLst/>
              <a:ahLst/>
              <a:cxnLst/>
              <a:rect l="l" t="t" r="r" b="b"/>
              <a:pathLst>
                <a:path w="4478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310" y="322"/>
                  </a:lnTo>
                  <a:cubicBezTo>
                    <a:pt x="4406" y="322"/>
                    <a:pt x="4477" y="250"/>
                    <a:pt x="4477" y="167"/>
                  </a:cubicBezTo>
                  <a:cubicBezTo>
                    <a:pt x="4477" y="72"/>
                    <a:pt x="4406" y="0"/>
                    <a:pt x="4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17625;p135">
              <a:extLst>
                <a:ext uri="{FF2B5EF4-FFF2-40B4-BE49-F238E27FC236}">
                  <a16:creationId xmlns:a16="http://schemas.microsoft.com/office/drawing/2014/main" id="{5EE862A8-B37A-07BC-32BD-3C6E241E968B}"/>
                </a:ext>
              </a:extLst>
            </p:cNvPr>
            <p:cNvSpPr/>
            <p:nvPr/>
          </p:nvSpPr>
          <p:spPr>
            <a:xfrm>
              <a:off x="1493287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679" y="333"/>
                  </a:lnTo>
                  <a:cubicBezTo>
                    <a:pt x="774" y="333"/>
                    <a:pt x="846" y="262"/>
                    <a:pt x="846" y="167"/>
                  </a:cubicBezTo>
                  <a:cubicBezTo>
                    <a:pt x="846" y="83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17626;p135">
              <a:extLst>
                <a:ext uri="{FF2B5EF4-FFF2-40B4-BE49-F238E27FC236}">
                  <a16:creationId xmlns:a16="http://schemas.microsoft.com/office/drawing/2014/main" id="{8CCCF62B-1826-C5CE-7973-06241CD950EC}"/>
                </a:ext>
              </a:extLst>
            </p:cNvPr>
            <p:cNvSpPr/>
            <p:nvPr/>
          </p:nvSpPr>
          <p:spPr>
            <a:xfrm>
              <a:off x="1531579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1" y="0"/>
                    <a:pt x="0" y="83"/>
                    <a:pt x="0" y="167"/>
                  </a:cubicBezTo>
                  <a:cubicBezTo>
                    <a:pt x="0" y="262"/>
                    <a:pt x="71" y="333"/>
                    <a:pt x="167" y="333"/>
                  </a:cubicBezTo>
                  <a:lnTo>
                    <a:pt x="691" y="333"/>
                  </a:lnTo>
                  <a:cubicBezTo>
                    <a:pt x="774" y="333"/>
                    <a:pt x="845" y="262"/>
                    <a:pt x="845" y="167"/>
                  </a:cubicBezTo>
                  <a:cubicBezTo>
                    <a:pt x="845" y="83"/>
                    <a:pt x="774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7627;p135">
              <a:extLst>
                <a:ext uri="{FF2B5EF4-FFF2-40B4-BE49-F238E27FC236}">
                  <a16:creationId xmlns:a16="http://schemas.microsoft.com/office/drawing/2014/main" id="{2C283503-67D8-8EAC-3E32-06CC4FF27DCA}"/>
                </a:ext>
              </a:extLst>
            </p:cNvPr>
            <p:cNvSpPr/>
            <p:nvPr/>
          </p:nvSpPr>
          <p:spPr>
            <a:xfrm>
              <a:off x="1449712" y="1583679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79" y="310"/>
                  </a:moveTo>
                  <a:lnTo>
                    <a:pt x="679" y="679"/>
                  </a:lnTo>
                  <a:lnTo>
                    <a:pt x="310" y="679"/>
                  </a:lnTo>
                  <a:lnTo>
                    <a:pt x="310" y="310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6"/>
                  </a:cubicBezTo>
                  <a:lnTo>
                    <a:pt x="1012" y="167"/>
                  </a:lnTo>
                  <a:cubicBezTo>
                    <a:pt x="989" y="60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674524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6219</TotalTime>
  <Words>614</Words>
  <Application>Microsoft Office PowerPoint</Application>
  <PresentationFormat>Widescreen</PresentationFormat>
  <Paragraphs>100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Bureau Eagle FB Book</vt:lpstr>
      <vt:lpstr>Calibri</vt:lpstr>
      <vt:lpstr>Calibri Light</vt:lpstr>
      <vt:lpstr>Open Sans</vt:lpstr>
      <vt:lpstr>Oswald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Miller</dc:creator>
  <cp:lastModifiedBy>Michelle Brown</cp:lastModifiedBy>
  <cp:revision>74</cp:revision>
  <cp:lastPrinted>2023-06-30T19:49:07Z</cp:lastPrinted>
  <dcterms:created xsi:type="dcterms:W3CDTF">2019-04-11T17:04:15Z</dcterms:created>
  <dcterms:modified xsi:type="dcterms:W3CDTF">2023-07-13T13:59:56Z</dcterms:modified>
</cp:coreProperties>
</file>